
<file path=[Content_Types].xml><?xml version="1.0" encoding="utf-8"?>
<Types xmlns="http://schemas.openxmlformats.org/package/2006/content-types">
  <Default Extension="mp3" ContentType="audio/mpeg"/>
  <Default Extension="png" ContentType="image/png"/>
  <Default Extension="m4a" ContentType="audio/mp4"/>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5" r:id="rId6"/>
    <p:sldId id="266" r:id="rId7"/>
    <p:sldId id="260" r:id="rId8"/>
    <p:sldId id="261" r:id="rId9"/>
    <p:sldId id="267" r:id="rId10"/>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037" autoAdjust="0"/>
    <p:restoredTop sz="95036" autoAdjust="0"/>
  </p:normalViewPr>
  <p:slideViewPr>
    <p:cSldViewPr snapToGrid="0">
      <p:cViewPr varScale="1">
        <p:scale>
          <a:sx n="128" d="100"/>
          <a:sy n="128" d="100"/>
        </p:scale>
        <p:origin x="5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Uredite slog podnaslova matrice</a:t>
            </a:r>
          </a:p>
        </p:txBody>
      </p:sp>
      <p:sp>
        <p:nvSpPr>
          <p:cNvPr id="4" name="Označba mesta datuma 3"/>
          <p:cNvSpPr>
            <a:spLocks noGrp="1"/>
          </p:cNvSpPr>
          <p:nvPr>
            <p:ph type="dt" sz="half" idx="10"/>
          </p:nvPr>
        </p:nvSpPr>
        <p:spPr/>
        <p:txBody>
          <a:bodyPr/>
          <a:lstStyle/>
          <a:p>
            <a:fld id="{DB40A5E7-6517-459C-B90B-6BA88B8E5A2B}" type="datetimeFigureOut">
              <a:rPr lang="sl-SI" smtClean="0"/>
              <a:t>22. 11. 2020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EE158E45-C8E9-4AF4-BDF2-AB05CA36C643}" type="slidenum">
              <a:rPr lang="sl-SI" smtClean="0"/>
              <a:t>‹#›</a:t>
            </a:fld>
            <a:endParaRPr lang="sl-SI"/>
          </a:p>
        </p:txBody>
      </p:sp>
    </p:spTree>
    <p:extLst>
      <p:ext uri="{BB962C8B-B14F-4D97-AF65-F5344CB8AC3E}">
        <p14:creationId xmlns:p14="http://schemas.microsoft.com/office/powerpoint/2010/main" val="1803732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DB40A5E7-6517-459C-B90B-6BA88B8E5A2B}" type="datetimeFigureOut">
              <a:rPr lang="sl-SI" smtClean="0"/>
              <a:t>22. 11. 2020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EE158E45-C8E9-4AF4-BDF2-AB05CA36C643}" type="slidenum">
              <a:rPr lang="sl-SI" smtClean="0"/>
              <a:t>‹#›</a:t>
            </a:fld>
            <a:endParaRPr lang="sl-SI"/>
          </a:p>
        </p:txBody>
      </p:sp>
    </p:spTree>
    <p:extLst>
      <p:ext uri="{BB962C8B-B14F-4D97-AF65-F5344CB8AC3E}">
        <p14:creationId xmlns:p14="http://schemas.microsoft.com/office/powerpoint/2010/main" val="535947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DB40A5E7-6517-459C-B90B-6BA88B8E5A2B}" type="datetimeFigureOut">
              <a:rPr lang="sl-SI" smtClean="0"/>
              <a:t>22. 11. 2020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EE158E45-C8E9-4AF4-BDF2-AB05CA36C643}" type="slidenum">
              <a:rPr lang="sl-SI" smtClean="0"/>
              <a:t>‹#›</a:t>
            </a:fld>
            <a:endParaRPr lang="sl-SI"/>
          </a:p>
        </p:txBody>
      </p:sp>
    </p:spTree>
    <p:extLst>
      <p:ext uri="{BB962C8B-B14F-4D97-AF65-F5344CB8AC3E}">
        <p14:creationId xmlns:p14="http://schemas.microsoft.com/office/powerpoint/2010/main" val="3586105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DB40A5E7-6517-459C-B90B-6BA88B8E5A2B}" type="datetimeFigureOut">
              <a:rPr lang="sl-SI" smtClean="0"/>
              <a:t>22. 11. 2020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EE158E45-C8E9-4AF4-BDF2-AB05CA36C643}" type="slidenum">
              <a:rPr lang="sl-SI" smtClean="0"/>
              <a:t>‹#›</a:t>
            </a:fld>
            <a:endParaRPr lang="sl-SI"/>
          </a:p>
        </p:txBody>
      </p:sp>
    </p:spTree>
    <p:extLst>
      <p:ext uri="{BB962C8B-B14F-4D97-AF65-F5344CB8AC3E}">
        <p14:creationId xmlns:p14="http://schemas.microsoft.com/office/powerpoint/2010/main" val="996366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DB40A5E7-6517-459C-B90B-6BA88B8E5A2B}" type="datetimeFigureOut">
              <a:rPr lang="sl-SI" smtClean="0"/>
              <a:t>22. 11. 2020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EE158E45-C8E9-4AF4-BDF2-AB05CA36C643}" type="slidenum">
              <a:rPr lang="sl-SI" smtClean="0"/>
              <a:t>‹#›</a:t>
            </a:fld>
            <a:endParaRPr lang="sl-SI"/>
          </a:p>
        </p:txBody>
      </p:sp>
    </p:spTree>
    <p:extLst>
      <p:ext uri="{BB962C8B-B14F-4D97-AF65-F5344CB8AC3E}">
        <p14:creationId xmlns:p14="http://schemas.microsoft.com/office/powerpoint/2010/main" val="1906353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DB40A5E7-6517-459C-B90B-6BA88B8E5A2B}" type="datetimeFigureOut">
              <a:rPr lang="sl-SI" smtClean="0"/>
              <a:t>22. 11. 2020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EE158E45-C8E9-4AF4-BDF2-AB05CA36C643}" type="slidenum">
              <a:rPr lang="sl-SI" smtClean="0"/>
              <a:t>‹#›</a:t>
            </a:fld>
            <a:endParaRPr lang="sl-SI"/>
          </a:p>
        </p:txBody>
      </p:sp>
    </p:spTree>
    <p:extLst>
      <p:ext uri="{BB962C8B-B14F-4D97-AF65-F5344CB8AC3E}">
        <p14:creationId xmlns:p14="http://schemas.microsoft.com/office/powerpoint/2010/main" val="351833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DB40A5E7-6517-459C-B90B-6BA88B8E5A2B}" type="datetimeFigureOut">
              <a:rPr lang="sl-SI" smtClean="0"/>
              <a:t>22. 11. 2020</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EE158E45-C8E9-4AF4-BDF2-AB05CA36C643}" type="slidenum">
              <a:rPr lang="sl-SI" smtClean="0"/>
              <a:t>‹#›</a:t>
            </a:fld>
            <a:endParaRPr lang="sl-SI"/>
          </a:p>
        </p:txBody>
      </p:sp>
    </p:spTree>
    <p:extLst>
      <p:ext uri="{BB962C8B-B14F-4D97-AF65-F5344CB8AC3E}">
        <p14:creationId xmlns:p14="http://schemas.microsoft.com/office/powerpoint/2010/main" val="2711196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DB40A5E7-6517-459C-B90B-6BA88B8E5A2B}" type="datetimeFigureOut">
              <a:rPr lang="sl-SI" smtClean="0"/>
              <a:t>22. 11. 2020</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EE158E45-C8E9-4AF4-BDF2-AB05CA36C643}" type="slidenum">
              <a:rPr lang="sl-SI" smtClean="0"/>
              <a:t>‹#›</a:t>
            </a:fld>
            <a:endParaRPr lang="sl-SI"/>
          </a:p>
        </p:txBody>
      </p:sp>
    </p:spTree>
    <p:extLst>
      <p:ext uri="{BB962C8B-B14F-4D97-AF65-F5344CB8AC3E}">
        <p14:creationId xmlns:p14="http://schemas.microsoft.com/office/powerpoint/2010/main" val="65394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DB40A5E7-6517-459C-B90B-6BA88B8E5A2B}" type="datetimeFigureOut">
              <a:rPr lang="sl-SI" smtClean="0"/>
              <a:t>22. 11. 2020</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EE158E45-C8E9-4AF4-BDF2-AB05CA36C643}" type="slidenum">
              <a:rPr lang="sl-SI" smtClean="0"/>
              <a:t>‹#›</a:t>
            </a:fld>
            <a:endParaRPr lang="sl-SI"/>
          </a:p>
        </p:txBody>
      </p:sp>
    </p:spTree>
    <p:extLst>
      <p:ext uri="{BB962C8B-B14F-4D97-AF65-F5344CB8AC3E}">
        <p14:creationId xmlns:p14="http://schemas.microsoft.com/office/powerpoint/2010/main" val="3850822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DB40A5E7-6517-459C-B90B-6BA88B8E5A2B}" type="datetimeFigureOut">
              <a:rPr lang="sl-SI" smtClean="0"/>
              <a:t>22. 11. 2020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EE158E45-C8E9-4AF4-BDF2-AB05CA36C643}" type="slidenum">
              <a:rPr lang="sl-SI" smtClean="0"/>
              <a:t>‹#›</a:t>
            </a:fld>
            <a:endParaRPr lang="sl-SI"/>
          </a:p>
        </p:txBody>
      </p:sp>
    </p:spTree>
    <p:extLst>
      <p:ext uri="{BB962C8B-B14F-4D97-AF65-F5344CB8AC3E}">
        <p14:creationId xmlns:p14="http://schemas.microsoft.com/office/powerpoint/2010/main" val="3853380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DB40A5E7-6517-459C-B90B-6BA88B8E5A2B}" type="datetimeFigureOut">
              <a:rPr lang="sl-SI" smtClean="0"/>
              <a:t>22. 11. 2020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EE158E45-C8E9-4AF4-BDF2-AB05CA36C643}" type="slidenum">
              <a:rPr lang="sl-SI" smtClean="0"/>
              <a:t>‹#›</a:t>
            </a:fld>
            <a:endParaRPr lang="sl-SI"/>
          </a:p>
        </p:txBody>
      </p:sp>
    </p:spTree>
    <p:extLst>
      <p:ext uri="{BB962C8B-B14F-4D97-AF65-F5344CB8AC3E}">
        <p14:creationId xmlns:p14="http://schemas.microsoft.com/office/powerpoint/2010/main" val="834448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40A5E7-6517-459C-B90B-6BA88B8E5A2B}" type="datetimeFigureOut">
              <a:rPr lang="sl-SI" smtClean="0"/>
              <a:t>22. 11. 2020</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58E45-C8E9-4AF4-BDF2-AB05CA36C643}" type="slidenum">
              <a:rPr lang="sl-SI" smtClean="0"/>
              <a:t>‹#›</a:t>
            </a:fld>
            <a:endParaRPr lang="sl-SI"/>
          </a:p>
        </p:txBody>
      </p:sp>
    </p:spTree>
    <p:extLst>
      <p:ext uri="{BB962C8B-B14F-4D97-AF65-F5344CB8AC3E}">
        <p14:creationId xmlns:p14="http://schemas.microsoft.com/office/powerpoint/2010/main" val="178525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audio" Target="NULL" TargetMode="Externa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gif"/><Relationship Id="rId5" Type="http://schemas.openxmlformats.org/officeDocument/2006/relationships/slideLayout" Target="../slideLayouts/slideLayout1.xml"/><Relationship Id="rId4" Type="http://schemas.microsoft.com/office/2007/relationships/media" Target="../media/media2.m4a"/><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6.xml"/><Relationship Id="rId7" Type="http://schemas.microsoft.com/office/2007/relationships/hdphoto" Target="../media/hdphoto2.wdp"/><Relationship Id="rId12" Type="http://schemas.openxmlformats.org/officeDocument/2006/relationships/image" Target="../media/image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2.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7.gif"/><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image" Target="../media/image9.png"/><Relationship Id="rId12" Type="http://schemas.microsoft.com/office/2007/relationships/hdphoto" Target="../media/hdphoto3.wdp"/><Relationship Id="rId2" Type="http://schemas.openxmlformats.org/officeDocument/2006/relationships/audio" Target="../media/media5.m4a"/><Relationship Id="rId1" Type="http://schemas.microsoft.com/office/2007/relationships/media" Target="../media/media5.m4a"/><Relationship Id="rId6" Type="http://schemas.microsoft.com/office/2007/relationships/hdphoto" Target="../media/hdphoto1.wdp"/><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3.png"/><Relationship Id="rId10" Type="http://schemas.microsoft.com/office/2007/relationships/hdphoto" Target="../media/hdphoto2.wdp"/><Relationship Id="rId4" Type="http://schemas.openxmlformats.org/officeDocument/2006/relationships/image" Target="../media/image8.gif"/><Relationship Id="rId9" Type="http://schemas.openxmlformats.org/officeDocument/2006/relationships/image" Target="../media/image4.png"/><Relationship Id="rId14"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png"/><Relationship Id="rId3" Type="http://schemas.openxmlformats.org/officeDocument/2006/relationships/slideLayout" Target="../slideLayouts/slideLayout6.xml"/><Relationship Id="rId7" Type="http://schemas.openxmlformats.org/officeDocument/2006/relationships/image" Target="../media/image4.png"/><Relationship Id="rId12" Type="http://schemas.microsoft.com/office/2007/relationships/hdphoto" Target="../media/hdphoto4.wdp"/><Relationship Id="rId2" Type="http://schemas.microsoft.com/office/2007/relationships/media" Target="../media/media6.m4a"/><Relationship Id="rId1" Type="http://schemas.openxmlformats.org/officeDocument/2006/relationships/audio" Target="NULL" TargetMode="External"/><Relationship Id="rId6" Type="http://schemas.microsoft.com/office/2007/relationships/hdphoto" Target="../media/hdphoto1.wdp"/><Relationship Id="rId11" Type="http://schemas.openxmlformats.org/officeDocument/2006/relationships/image" Target="../media/image6.png"/><Relationship Id="rId5" Type="http://schemas.openxmlformats.org/officeDocument/2006/relationships/image" Target="../media/image2.png"/><Relationship Id="rId15" Type="http://schemas.openxmlformats.org/officeDocument/2006/relationships/image" Target="../media/image3.png"/><Relationship Id="rId10" Type="http://schemas.microsoft.com/office/2007/relationships/hdphoto" Target="../media/hdphoto3.wdp"/><Relationship Id="rId4" Type="http://schemas.openxmlformats.org/officeDocument/2006/relationships/image" Target="../media/image8.gif"/><Relationship Id="rId9" Type="http://schemas.openxmlformats.org/officeDocument/2006/relationships/image" Target="../media/image5.png"/><Relationship Id="rId14" Type="http://schemas.microsoft.com/office/2007/relationships/hdphoto" Target="../media/hdphoto6.wdp"/></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png"/><Relationship Id="rId3" Type="http://schemas.openxmlformats.org/officeDocument/2006/relationships/slideLayout" Target="../slideLayouts/slideLayout6.xml"/><Relationship Id="rId7" Type="http://schemas.openxmlformats.org/officeDocument/2006/relationships/image" Target="../media/image4.png"/><Relationship Id="rId12" Type="http://schemas.microsoft.com/office/2007/relationships/hdphoto" Target="../media/hdphoto4.wdp"/><Relationship Id="rId2" Type="http://schemas.openxmlformats.org/officeDocument/2006/relationships/audio" Target="../media/media7.m4a"/><Relationship Id="rId1" Type="http://schemas.microsoft.com/office/2007/relationships/media" Target="../media/media7.m4a"/><Relationship Id="rId6" Type="http://schemas.microsoft.com/office/2007/relationships/hdphoto" Target="../media/hdphoto1.wdp"/><Relationship Id="rId11" Type="http://schemas.openxmlformats.org/officeDocument/2006/relationships/image" Target="../media/image6.png"/><Relationship Id="rId5" Type="http://schemas.openxmlformats.org/officeDocument/2006/relationships/image" Target="../media/image2.png"/><Relationship Id="rId15" Type="http://schemas.openxmlformats.org/officeDocument/2006/relationships/image" Target="../media/image3.png"/><Relationship Id="rId10" Type="http://schemas.microsoft.com/office/2007/relationships/hdphoto" Target="../media/hdphoto3.wdp"/><Relationship Id="rId4" Type="http://schemas.openxmlformats.org/officeDocument/2006/relationships/image" Target="../media/image8.gif"/><Relationship Id="rId9" Type="http://schemas.openxmlformats.org/officeDocument/2006/relationships/image" Target="../media/image5.png"/><Relationship Id="rId14" Type="http://schemas.microsoft.com/office/2007/relationships/hdphoto" Target="../media/hdphoto7.wdp"/></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NULL" TargetMode="External"/><Relationship Id="rId7" Type="http://schemas.microsoft.com/office/2007/relationships/hdphoto" Target="../media/hdphoto1.wdp"/><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2.png"/><Relationship Id="rId11" Type="http://schemas.openxmlformats.org/officeDocument/2006/relationships/image" Target="../media/image3.png"/><Relationship Id="rId5" Type="http://schemas.openxmlformats.org/officeDocument/2006/relationships/slideLayout" Target="../slideLayouts/slideLayout6.xml"/><Relationship Id="rId10" Type="http://schemas.microsoft.com/office/2007/relationships/hdphoto" Target="../media/hdphoto8.wdp"/><Relationship Id="rId4" Type="http://schemas.microsoft.com/office/2007/relationships/media" Target="../media/media9.m4a"/><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4.gif"/><Relationship Id="rId13" Type="http://schemas.openxmlformats.org/officeDocument/2006/relationships/image" Target="../media/image5.png"/><Relationship Id="rId3" Type="http://schemas.microsoft.com/office/2007/relationships/media" Target="../media/media10.m4a"/><Relationship Id="rId7" Type="http://schemas.microsoft.com/office/2007/relationships/hdphoto" Target="../media/hdphoto1.wdp"/><Relationship Id="rId12" Type="http://schemas.microsoft.com/office/2007/relationships/hdphoto" Target="../media/hdphoto4.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slideLayout" Target="../slideLayouts/slideLayout6.xml"/><Relationship Id="rId15" Type="http://schemas.openxmlformats.org/officeDocument/2006/relationships/image" Target="../media/image3.png"/><Relationship Id="rId10" Type="http://schemas.microsoft.com/office/2007/relationships/hdphoto" Target="../media/hdphoto2.wdp"/><Relationship Id="rId4" Type="http://schemas.openxmlformats.org/officeDocument/2006/relationships/audio" Target="../media/media10.m4a"/><Relationship Id="rId9" Type="http://schemas.openxmlformats.org/officeDocument/2006/relationships/image" Target="../media/image4.png"/><Relationship Id="rId14"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openxmlformats.org/officeDocument/2006/relationships/hyperlink" Target="https://media1.tenor.com/images/3a4355ca3314170b516c494bdc534dfa/tenor.gif?itemid=11002658" TargetMode="External"/><Relationship Id="rId13" Type="http://schemas.openxmlformats.org/officeDocument/2006/relationships/hyperlink" Target="https://www.youtube.com/watch?v=hG5i6XM6x7w" TargetMode="External"/><Relationship Id="rId3" Type="http://schemas.openxmlformats.org/officeDocument/2006/relationships/hyperlink" Target="https://cdn.clipart.email/7d7aa70a573995a50619ec1800ede016_white-butterfly-clipart_600-550.png" TargetMode="External"/><Relationship Id="rId7" Type="http://schemas.openxmlformats.org/officeDocument/2006/relationships/hyperlink" Target="https://i.pinimg.com/originals/62/cb/bf/62cbbf3021778f2f6db1320a261fb88b.gif" TargetMode="External"/><Relationship Id="rId12" Type="http://schemas.openxmlformats.org/officeDocument/2006/relationships/hyperlink" Target="https://www.youtube.com/watch?v=-ThsexFES1g" TargetMode="External"/><Relationship Id="rId2" Type="http://schemas.openxmlformats.org/officeDocument/2006/relationships/hyperlink" Target="https://www.pngitem.com/pimgs/m/135-1354195_light-blue-butterfly-clipart-red-butterfly-vector-png.png" TargetMode="External"/><Relationship Id="rId1" Type="http://schemas.openxmlformats.org/officeDocument/2006/relationships/slideLayout" Target="../slideLayouts/slideLayout2.xml"/><Relationship Id="rId6" Type="http://schemas.openxmlformats.org/officeDocument/2006/relationships/hyperlink" Target="https://i.gifer.com/4V0h.gif" TargetMode="External"/><Relationship Id="rId11" Type="http://schemas.openxmlformats.org/officeDocument/2006/relationships/hyperlink" Target="https://i.pinimg.com/originals/a5/9a/fd/a59afd235b53841b18524f7c0f2735e8.png" TargetMode="External"/><Relationship Id="rId5" Type="http://schemas.openxmlformats.org/officeDocument/2006/relationships/hyperlink" Target="https://webstockreview.net/images/land-clipart-7.jpg" TargetMode="External"/><Relationship Id="rId10" Type="http://schemas.openxmlformats.org/officeDocument/2006/relationships/hyperlink" Target="https://library.kissclipart.com/20180901/wlw/kissclipart-calla-lily-clipart-arum-lily-clip-art-5132e914bcbb3a61.jpg" TargetMode="External"/><Relationship Id="rId4" Type="http://schemas.openxmlformats.org/officeDocument/2006/relationships/hyperlink" Target="https://clipartart.com/images/butterfly-yellow-clipart-4.jpg" TargetMode="External"/><Relationship Id="rId9" Type="http://schemas.openxmlformats.org/officeDocument/2006/relationships/hyperlink" Target="https://www.festivalclaca.cat/imgfv/m/41-414380_red-flower-border-clip-art-free-clipart-images.png" TargetMode="External"/><Relationship Id="rId14" Type="http://schemas.openxmlformats.org/officeDocument/2006/relationships/hyperlink" Target="https://www.youtube.com/watch?v=QRyy89JTo8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436563"/>
            <a:ext cx="9144000" cy="2387600"/>
          </a:xfrm>
        </p:spPr>
        <p:txBody>
          <a:bodyPr>
            <a:normAutofit/>
          </a:bodyPr>
          <a:lstStyle/>
          <a:p>
            <a:r>
              <a:rPr lang="sl-SI" sz="9600" dirty="0">
                <a:latin typeface="Arial Narrow" panose="020B0606020202030204" pitchFamily="34" charset="0"/>
              </a:rPr>
              <a:t>TRIJE METULJI</a:t>
            </a:r>
          </a:p>
        </p:txBody>
      </p:sp>
      <p:sp>
        <p:nvSpPr>
          <p:cNvPr id="3" name="Podnaslov 2"/>
          <p:cNvSpPr>
            <a:spLocks noGrp="1"/>
          </p:cNvSpPr>
          <p:nvPr>
            <p:ph type="subTitle" idx="1"/>
          </p:nvPr>
        </p:nvSpPr>
        <p:spPr>
          <a:xfrm>
            <a:off x="1524000" y="2676752"/>
            <a:ext cx="9144000" cy="1655762"/>
          </a:xfrm>
        </p:spPr>
        <p:txBody>
          <a:bodyPr/>
          <a:lstStyle/>
          <a:p>
            <a:r>
              <a:rPr lang="sl-SI" dirty="0"/>
              <a:t>Češka ljudska pravljica</a:t>
            </a:r>
          </a:p>
        </p:txBody>
      </p:sp>
      <p:pic>
        <p:nvPicPr>
          <p:cNvPr id="4" name="Picture 2" descr="Rezultat iskanja slik za butterfly gif png"/>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8795" y="290512"/>
            <a:ext cx="3605590" cy="20281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zultat iskanja slik za butterfly gif png"/>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7846182" y="222704"/>
            <a:ext cx="3605590" cy="20281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zultat iskanja slik za butterfly gif png"/>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919672" y="1989881"/>
            <a:ext cx="2621849" cy="25717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zultat iskanja slik za clipart land"/>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524" b="90179" l="5435" r="95109">
                        <a14:foregroundMark x1="44348" y1="60119" x2="46087" y2="59821"/>
                      </a14:backgroundRemoval>
                    </a14:imgEffect>
                  </a14:imgLayer>
                </a14:imgProps>
              </a:ext>
              <a:ext uri="{28A0092B-C50C-407E-A947-70E740481C1C}">
                <a14:useLocalDpi xmlns:a14="http://schemas.microsoft.com/office/drawing/2010/main" val="0"/>
              </a:ext>
            </a:extLst>
          </a:blip>
          <a:srcRect/>
          <a:stretch>
            <a:fillRect/>
          </a:stretch>
        </p:blipFill>
        <p:spPr bwMode="auto">
          <a:xfrm>
            <a:off x="-1138921" y="3846926"/>
            <a:ext cx="14093826" cy="3235386"/>
          </a:xfrm>
          <a:prstGeom prst="rect">
            <a:avLst/>
          </a:prstGeom>
          <a:noFill/>
          <a:extLst>
            <a:ext uri="{909E8E84-426E-40DD-AFC4-6F175D3DCCD1}">
              <a14:hiddenFill xmlns:a14="http://schemas.microsoft.com/office/drawing/2010/main">
                <a:solidFill>
                  <a:srgbClr val="FFFFFF"/>
                </a:solidFill>
              </a14:hiddenFill>
            </a:ext>
          </a:extLst>
        </p:spPr>
      </p:pic>
      <p:sp>
        <p:nvSpPr>
          <p:cNvPr id="5" name="Pravokotnik 4"/>
          <p:cNvSpPr/>
          <p:nvPr/>
        </p:nvSpPr>
        <p:spPr>
          <a:xfrm>
            <a:off x="217835" y="6095032"/>
            <a:ext cx="3108960" cy="505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l-SI" dirty="0"/>
              <a:t>Pripravila: </a:t>
            </a:r>
            <a:r>
              <a:rPr lang="sl-SI"/>
              <a:t>Darja Dolenc</a:t>
            </a:r>
            <a:endParaRPr lang="sl-SI" dirty="0"/>
          </a:p>
        </p:txBody>
      </p:sp>
      <p:pic>
        <p:nvPicPr>
          <p:cNvPr id="6" name="Epic - Sounds - Bird Chirping #1 Sound Effect - Copyright Free (online-audio-converter.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964409" y="370987"/>
            <a:ext cx="487363" cy="487363"/>
          </a:xfrm>
          <a:prstGeom prst="rect">
            <a:avLst/>
          </a:prstGeom>
        </p:spPr>
      </p:pic>
      <p:pic>
        <p:nvPicPr>
          <p:cNvPr id="7" name="Stara cesta 7">
            <a:hlinkClick r:id="" action="ppaction://media"/>
          </p:cNvPr>
          <p:cNvPicPr>
            <a:picLocks noChangeAspect="1"/>
          </p:cNvPicPr>
          <p:nvPr>
            <a:audioFile r:link="rId3"/>
            <p:extLst>
              <p:ext uri="{DAA4B4D4-6D71-4841-9C94-3DE7FCFB9230}">
                <p14:media xmlns:p14="http://schemas.microsoft.com/office/powerpoint/2010/main" r:embed="rId4">
                  <p14:trim end="1493.5"/>
                </p14:media>
              </p:ext>
            </p:extLst>
          </p:nvPr>
        </p:nvPicPr>
        <p:blipFill>
          <a:blip r:embed="rId9"/>
          <a:stretch>
            <a:fillRect/>
          </a:stretch>
        </p:blipFill>
        <p:spPr>
          <a:xfrm>
            <a:off x="10964409" y="993094"/>
            <a:ext cx="487363" cy="487363"/>
          </a:xfrm>
          <a:prstGeom prst="rect">
            <a:avLst/>
          </a:prstGeom>
        </p:spPr>
      </p:pic>
    </p:spTree>
    <p:extLst>
      <p:ext uri="{BB962C8B-B14F-4D97-AF65-F5344CB8AC3E}">
        <p14:creationId xmlns:p14="http://schemas.microsoft.com/office/powerpoint/2010/main" val="383342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 fill="hold" display="0">
                  <p:stCondLst>
                    <p:cond delay="indefinite"/>
                  </p:stCondLst>
                  <p:endCondLst>
                    <p:cond evt="onStopAudio" delay="0">
                      <p:tgtEl>
                        <p:sldTgt/>
                      </p:tgtEl>
                    </p:cond>
                  </p:endCondLst>
                </p:cTn>
                <p:tgtEl>
                  <p:spTgt spid="6"/>
                </p:tgtEl>
              </p:cMediaNode>
            </p:audio>
            <p:audio>
              <p:cMediaNode vol="80000" numSld="999" showWhenStopped="0">
                <p:cTn id="11"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Naslov 5"/>
          <p:cNvSpPr>
            <a:spLocks noGrp="1"/>
          </p:cNvSpPr>
          <p:nvPr>
            <p:ph type="title"/>
          </p:nvPr>
        </p:nvSpPr>
        <p:spPr>
          <a:xfrm>
            <a:off x="603376" y="1048810"/>
            <a:ext cx="10515600" cy="1325563"/>
          </a:xfrm>
        </p:spPr>
        <p:txBody>
          <a:bodyPr>
            <a:noAutofit/>
          </a:bodyPr>
          <a:lstStyle/>
          <a:p>
            <a:r>
              <a:rPr lang="sl-SI" sz="3200" dirty="0">
                <a:latin typeface="Arial Narrow" panose="020B0606020202030204" pitchFamily="34" charset="0"/>
              </a:rPr>
              <a:t>PO TRATI SO LETALI TRIJE METULJI. EDEN JE BIL RDEČ, DRUGI BEL, TRETJI RUMEN. IMELI SO SE RADI. SKUPAJ SO LETALI, SKUPAJ SEDALI NA CVETOVE, SKUPAJ HODILI SPAT. NEKOČ JE ZAČELO DEŽEVATI.</a:t>
            </a:r>
            <a:br>
              <a:rPr lang="sl-SI" sz="3200" dirty="0">
                <a:latin typeface="Arial Narrow" panose="020B0606020202030204" pitchFamily="34" charset="0"/>
              </a:rPr>
            </a:br>
            <a:endParaRPr lang="sl-SI" sz="3200" dirty="0">
              <a:latin typeface="Arial Narrow" panose="020B0606020202030204" pitchFamily="34" charset="0"/>
            </a:endParaRPr>
          </a:p>
        </p:txBody>
      </p:sp>
      <p:pic>
        <p:nvPicPr>
          <p:cNvPr id="7" name="Picture 2" descr="Rezultat iskanja slik za clipart land"/>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24" b="90179" l="5435" r="95109">
                        <a14:foregroundMark x1="44348" y1="60119" x2="46087" y2="59821"/>
                      </a14:backgroundRemoval>
                    </a14:imgEffect>
                  </a14:imgLayer>
                </a14:imgProps>
              </a:ext>
              <a:ext uri="{28A0092B-C50C-407E-A947-70E740481C1C}">
                <a14:useLocalDpi xmlns:a14="http://schemas.microsoft.com/office/drawing/2010/main" val="0"/>
              </a:ext>
            </a:extLst>
          </a:blip>
          <a:srcRect/>
          <a:stretch>
            <a:fillRect/>
          </a:stretch>
        </p:blipFill>
        <p:spPr bwMode="auto">
          <a:xfrm>
            <a:off x="-987426" y="3995678"/>
            <a:ext cx="14093826" cy="323538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zultat iskanja slik za butterfly yellowi 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078" b="94127" l="9432" r="90000"/>
                    </a14:imgEffect>
                  </a14:imgLayer>
                </a14:imgProps>
              </a:ext>
              <a:ext uri="{28A0092B-C50C-407E-A947-70E740481C1C}">
                <a14:useLocalDpi xmlns:a14="http://schemas.microsoft.com/office/drawing/2010/main" val="0"/>
              </a:ext>
            </a:extLst>
          </a:blip>
          <a:srcRect/>
          <a:stretch>
            <a:fillRect/>
          </a:stretch>
        </p:blipFill>
        <p:spPr bwMode="auto">
          <a:xfrm rot="20060491">
            <a:off x="796149" y="3090974"/>
            <a:ext cx="1899060" cy="132286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zultat iskanja slik za butterfly red pn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4568" b="94617" l="11304" r="89674"/>
                    </a14:imgEffect>
                  </a14:imgLayer>
                </a14:imgProps>
              </a:ext>
              <a:ext uri="{28A0092B-C50C-407E-A947-70E740481C1C}">
                <a14:useLocalDpi xmlns:a14="http://schemas.microsoft.com/office/drawing/2010/main" val="0"/>
              </a:ext>
            </a:extLst>
          </a:blip>
          <a:srcRect/>
          <a:stretch>
            <a:fillRect/>
          </a:stretch>
        </p:blipFill>
        <p:spPr bwMode="auto">
          <a:xfrm rot="1575587">
            <a:off x="4971930" y="3469253"/>
            <a:ext cx="2513198" cy="167455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Butterfly All Clear - White Butterfly Clipart Transparent , Transparent Cartoon "/>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5378" b="96134" l="10000" r="90000"/>
                    </a14:imgEffect>
                  </a14:imgLayer>
                </a14:imgProps>
              </a:ext>
              <a:ext uri="{28A0092B-C50C-407E-A947-70E740481C1C}">
                <a14:useLocalDpi xmlns:a14="http://schemas.microsoft.com/office/drawing/2010/main" val="0"/>
              </a:ext>
            </a:extLst>
          </a:blip>
          <a:srcRect/>
          <a:stretch>
            <a:fillRect/>
          </a:stretch>
        </p:blipFill>
        <p:spPr bwMode="auto">
          <a:xfrm rot="20232846">
            <a:off x="8849065" y="4334016"/>
            <a:ext cx="2238037" cy="1447427"/>
          </a:xfrm>
          <a:prstGeom prst="rect">
            <a:avLst/>
          </a:prstGeom>
          <a:noFill/>
          <a:extLst>
            <a:ext uri="{909E8E84-426E-40DD-AFC4-6F175D3DCCD1}">
              <a14:hiddenFill xmlns:a14="http://schemas.microsoft.com/office/drawing/2010/main">
                <a:solidFill>
                  <a:srgbClr val="FFFFFF"/>
                </a:solidFill>
              </a14:hiddenFill>
            </a:ext>
          </a:extLst>
        </p:spPr>
      </p:pic>
      <p:pic>
        <p:nvPicPr>
          <p:cNvPr id="3" name="Stara cesta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280059" y="393198"/>
            <a:ext cx="487363" cy="487363"/>
          </a:xfrm>
          <a:prstGeom prst="rect">
            <a:avLst/>
          </a:prstGeom>
        </p:spPr>
      </p:pic>
    </p:spTree>
    <p:extLst>
      <p:ext uri="{BB962C8B-B14F-4D97-AF65-F5344CB8AC3E}">
        <p14:creationId xmlns:p14="http://schemas.microsoft.com/office/powerpoint/2010/main" val="158025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985" fill="hold"/>
                                        <p:tgtEl>
                                          <p:spTgt spid="3"/>
                                        </p:tgtEl>
                                      </p:cBhvr>
                                    </p:cmd>
                                  </p:childTnLst>
                                </p:cTn>
                              </p:par>
                              <p:par>
                                <p:cTn id="7" presetID="0" presetClass="path" presetSubtype="0" accel="50000" decel="50000" fill="hold" nodeType="withEffect">
                                  <p:stCondLst>
                                    <p:cond delay="0"/>
                                  </p:stCondLst>
                                  <p:childTnLst>
                                    <p:animMotion origin="layout" path="M 3.125E-6 2.96296E-6 L 3.125E-6 2.96296E-6 C 0.00039 -0.0088 0.00052 -0.01783 0.00117 -0.02662 C 0.0013 -0.02894 0.00169 -0.03125 0.00247 -0.03334 C 0.00338 -0.03588 0.00494 -0.03773 0.00625 -0.04005 C 0.00664 -0.04213 0.00677 -0.04468 0.00742 -0.04676 C 0.00885 -0.05139 0.01145 -0.05486 0.0125 -0.05996 C 0.01289 -0.06227 0.01276 -0.06505 0.01367 -0.06667 C 0.0177 -0.07384 0.02161 -0.07523 0.02617 -0.07986 C 0.03242 -0.08634 0.02734 -0.0831 0.03489 -0.08889 C 0.03619 -0.08982 0.0375 -0.09005 0.03867 -0.09097 C 0.04036 -0.09236 0.04192 -0.09422 0.04375 -0.0956 C 0.04492 -0.09653 0.04622 -0.09676 0.04739 -0.09769 C 0.04882 -0.09884 0.04987 -0.10093 0.05117 -0.10209 C 0.05325 -0.10394 0.05546 -0.10486 0.05742 -0.10672 C 0.05872 -0.10787 0.05989 -0.10996 0.06119 -0.11111 C 0.06315 -0.11297 0.06549 -0.11366 0.06744 -0.11551 C 0.07226 -0.12014 0.07552 -0.12547 0.07994 -0.13102 C 0.08658 -0.13959 0.08073 -0.13172 0.08867 -0.14005 C 0.09205 -0.14352 0.09518 -0.14792 0.09869 -0.15116 C 0.10364 -0.15556 0.10846 -0.16065 0.11367 -0.16435 C 0.11575 -0.16597 0.11783 -0.16713 0.11992 -0.16875 C 0.1233 -0.17153 0.1263 -0.17616 0.12994 -0.17778 C 0.13841 -0.18148 0.13151 -0.17778 0.13997 -0.18449 C 0.14192 -0.18611 0.14427 -0.18681 0.14622 -0.18889 C 0.14804 -0.19074 0.14935 -0.19375 0.15117 -0.1956 C 0.15273 -0.19676 0.15455 -0.19699 0.15625 -0.19769 C 0.15807 -0.19861 0.16523 -0.2007 0.16744 -0.20209 C 0.17812 -0.20926 0.16744 -0.2044 0.17617 -0.2088 C 0.1802 -0.21088 0.19023 -0.21459 0.19244 -0.21551 C 0.19414 -0.21621 0.1957 -0.21713 0.19739 -0.21783 C 0.20247 -0.21945 0.20742 -0.22084 0.2125 -0.22222 C 0.21536 -0.22292 0.21836 -0.22338 0.22122 -0.22431 C 0.22617 -0.22639 0.23112 -0.22917 0.23619 -0.23102 L 0.24244 -0.23334 C 0.24414 -0.23472 0.2457 -0.23658 0.24739 -0.23773 C 0.24921 -0.23866 0.25989 -0.2419 0.26119 -0.24213 C 0.26575 -0.24653 0.27005 -0.25255 0.275 -0.25556 C 0.27968 -0.25857 0.28502 -0.25787 0.28997 -0.25996 C 0.31588 -0.27037 0.28906 -0.26412 0.31497 -0.26875 C 0.31992 -0.27107 0.325 -0.27292 0.32994 -0.27547 C 0.33463 -0.27801 0.33906 -0.28172 0.34375 -0.28449 C 0.34661 -0.28611 0.34948 -0.28727 0.35247 -0.28889 C 0.35364 -0.28959 0.35494 -0.29051 0.35625 -0.29097 C 0.35781 -0.2919 0.3595 -0.29236 0.36119 -0.29329 C 0.3625 -0.29398 0.36367 -0.29514 0.36497 -0.2956 C 0.36823 -0.29653 0.37161 -0.29699 0.375 -0.29769 C 0.3888 -0.30602 0.37981 -0.30185 0.40247 -0.3044 C 0.42825 -0.32269 0.41158 -0.3125 0.47369 -0.30672 C 0.47552 -0.30648 0.47695 -0.30324 0.47864 -0.30209 C 0.48099 -0.3007 0.48789 -0.29861 0.48997 -0.29769 C 0.49336 -0.2963 0.5 -0.29329 0.5 -0.29329 C 0.50156 -0.29097 0.50312 -0.28843 0.50494 -0.28658 C 0.50612 -0.28542 0.50768 -0.28588 0.50872 -0.28449 C 0.51106 -0.28125 0.51276 -0.27662 0.51497 -0.27338 C 0.51614 -0.27153 0.51744 -0.27037 0.51875 -0.26875 C 0.53242 -0.25047 0.51692 -0.26945 0.53242 -0.25116 C 0.53411 -0.24653 0.53541 -0.24167 0.5375 -0.23773 C 0.5526 -0.20764 0.53685 -0.24491 0.54739 -0.22222 C 0.54843 -0.22014 0.54895 -0.21759 0.55 -0.21551 C 0.55104 -0.2132 0.55247 -0.21111 0.55364 -0.2088 C 0.55768 -0.20093 0.56158 -0.19306 0.56497 -0.18449 C 0.56666 -0.18009 0.56823 -0.17547 0.56992 -0.17107 C 0.57083 -0.16875 0.572 -0.1669 0.57239 -0.16435 C 0.57291 -0.16227 0.57317 -0.15972 0.57369 -0.15764 C 0.57955 -0.13681 0.57591 -0.15509 0.57864 -0.14005 C 0.57916 -0.13102 0.57942 -0.12222 0.57994 -0.1132 C 0.5802 -0.10949 0.58125 -0.10602 0.58125 -0.10209 C 0.58125 -0.07847 0.58164 -0.05463 0.57994 -0.03102 C 0.57955 -0.02454 0.57617 -0.01968 0.575 -0.01343 C 0.57448 -0.01111 0.57435 -0.0088 0.57369 -0.00672 C 0.57083 0.00347 0.56653 0.01366 0.56119 0.01991 C 0.55989 0.02153 0.55859 0.02268 0.55742 0.02453 C 0.55612 0.02639 0.5552 0.0294 0.55364 0.03102 C 0.55221 0.0331 0.55026 0.03356 0.54869 0.03565 C 0.54726 0.0375 0.54635 0.04028 0.54492 0.04213 C 0.54296 0.04491 0.54075 0.04653 0.53867 0.04884 C 0.53463 0.05324 0.53463 0.0544 0.52994 0.05787 C 0.52695 0.05995 0.51484 0.06713 0.50989 0.07106 C 0.50742 0.07315 0.50494 0.07569 0.50247 0.07778 C 0.5013 0.0787 0.49987 0.07916 0.49869 0.08009 C 0.497 0.08125 0.49544 0.0831 0.49375 0.08449 C 0.48763 0.08912 0.48828 0.08842 0.48242 0.0912 C 0.47916 0.09491 0.47591 0.09907 0.47239 0.10231 C 0.47096 0.10347 0.46914 0.10347 0.46744 0.1044 C 0.46367 0.10648 0.45989 0.10833 0.45625 0.11111 C 0.45195 0.11435 0.44817 0.12014 0.44375 0.12222 C 0.42929 0.1287 0.43711 0.12616 0.41992 0.12893 C 0.41705 0.13032 0.41419 0.13217 0.41119 0.13333 C 0.39531 0.13935 0.37487 0.13403 0.36119 0.13333 C 0.3595 0.13194 0.35794 0.13009 0.35625 0.12893 C 0.35156 0.12523 0.35247 0.12801 0.34739 0.12222 C 0.34518 0.11967 0.34336 0.11597 0.34114 0.11342 C 0.33958 0.11157 0.33776 0.11065 0.33619 0.10879 C 0.33046 0.10208 0.32591 0.09305 0.32122 0.08449 L 0.31497 0.07338 C 0.31367 0.07106 0.31224 0.06921 0.31119 0.06666 C 0.3095 0.06296 0.30781 0.05926 0.30625 0.05555 C 0.30533 0.05347 0.30468 0.05092 0.30364 0.04884 C 0.29804 0.03703 0.29479 0.03727 0.28997 0.01991 C 0.28828 0.01412 0.28606 0.00856 0.28489 0.00231 C 0.28046 -0.02176 0.28398 -0.00162 0.28125 -0.01991 C 0.28099 -0.02107 0.27786 -0.04005 0.27747 -0.04445 C 0.27695 -0.05023 0.27656 -0.05625 0.27617 -0.06227 C 0.27708 -0.08449 0.27669 -0.10695 0.27864 -0.12894 C 0.27929 -0.13542 0.28203 -0.14074 0.28372 -0.14653 C 0.28632 -0.15602 0.28658 -0.15834 0.29114 -0.16667 C 0.2927 -0.16922 0.29453 -0.17107 0.29622 -0.17338 C 0.30299 -0.19329 0.29622 -0.17685 0.30872 -0.1956 C 0.32369 -0.21806 0.30924 -0.20139 0.32239 -0.21551 C 0.32864 -0.23195 0.3207 -0.21181 0.32864 -0.22894 C 0.33164 -0.23496 0.33086 -0.23727 0.33489 -0.24213 C 0.33724 -0.24491 0.33997 -0.24653 0.34244 -0.24884 C 0.34375 -0.25023 0.34492 -0.25209 0.34622 -0.25324 C 0.35026 -0.25718 0.35468 -0.26019 0.35872 -0.26435 C 0.37604 -0.28287 0.35416 -0.26042 0.37122 -0.27547 C 0.3789 -0.28241 0.3763 -0.28287 0.38489 -0.28889 C 0.38776 -0.29074 0.39075 -0.29167 0.39375 -0.29329 C 0.39869 -0.29607 0.40377 -0.29861 0.40872 -0.30209 C 0.4108 -0.30371 0.41289 -0.30509 0.41497 -0.30672 C 0.41666 -0.30787 0.41823 -0.31019 0.41992 -0.31111 C 0.42239 -0.31227 0.425 -0.31227 0.42747 -0.3132 C 0.42877 -0.31389 0.42994 -0.31505 0.43125 -0.31551 C 0.43372 -0.31644 0.43619 -0.3169 0.43867 -0.31783 C 0.44075 -0.31829 0.44283 -0.31922 0.44492 -0.31991 C 0.44791 -0.32269 0.4569 -0.33125 0.46119 -0.33334 C 0.46367 -0.33449 0.46614 -0.33472 0.46875 -0.33542 C 0.48789 -0.34167 0.46041 -0.33334 0.48242 -0.33982 L 0.55989 -0.33542 C 0.56171 -0.33542 0.56328 -0.33403 0.56497 -0.33334 C 0.56705 -0.33241 0.56914 -0.33172 0.57122 -0.33102 C 0.57369 -0.33033 0.5763 -0.33009 0.57864 -0.32894 C 0.60481 -0.31597 0.58437 -0.32269 0.60117 -0.31783 C 0.60455 -0.31482 0.60755 -0.31042 0.61119 -0.3088 C 0.61744 -0.30602 0.61458 -0.30764 0.61992 -0.3044 C 0.62291 -0.3007 0.62578 -0.29699 0.62864 -0.29329 C 0.63086 -0.29051 0.63281 -0.28704 0.63489 -0.28449 C 0.63698 -0.28195 0.63932 -0.28033 0.64114 -0.27778 C 0.64257 -0.27593 0.64362 -0.27315 0.64492 -0.27107 C 0.647 -0.26783 0.64921 -0.26528 0.65117 -0.26227 C 0.66484 -0.23959 0.65703 -0.24537 0.66614 -0.24005 C 0.66705 -0.23773 0.6677 -0.23542 0.66875 -0.23334 C 0.66979 -0.23079 0.67135 -0.22917 0.67239 -0.22662 C 0.67395 -0.22315 0.67487 -0.21922 0.67617 -0.21551 C 0.67695 -0.2132 0.67786 -0.21088 0.67864 -0.2088 C 0.69179 -0.17778 0.67578 -0.21898 0.6875 -0.18449 C 0.68854 -0.18125 0.68997 -0.17847 0.69114 -0.17547 C 0.69205 -0.17338 0.69283 -0.17107 0.69375 -0.16875 C 0.69414 -0.16435 0.6944 -0.15996 0.69492 -0.15556 C 0.69661 -0.14144 0.69674 -0.14121 0.69869 -0.13102 C 0.69908 -0.12523 0.69948 -0.11922 0.7 -0.1132 C 0.70026 -0.1088 0.70091 -0.1044 0.70117 -0.1 C 0.70169 -0.09259 0.70195 -0.08519 0.70247 -0.07778 C 0.70286 -0.07176 0.70325 -0.06597 0.70377 -0.05996 C 0.7013 0.03449 0.7056 -0.0382 0.7 0.00231 C 0.69687 0.02407 0.70143 0.00764 0.69492 0.02662 C 0.69414 0.03194 0.69336 0.03703 0.69244 0.04213 C 0.69205 0.04444 0.69179 0.04676 0.69114 0.04884 C 0.68971 0.05486 0.68737 0.06041 0.68619 0.06666 C 0.68411 0.07754 0.68411 0.07963 0.68125 0.08889 C 0.68046 0.0912 0.67968 0.09352 0.67864 0.0956 C 0.67721 0.09884 0.67539 0.10139 0.67369 0.1044 C 0.6733 0.10671 0.67317 0.10926 0.67239 0.11111 C 0.67148 0.11366 0.67005 0.11574 0.66875 0.11782 C 0.65625 0.1375 0.6664 0.12083 0.65364 0.13773 C 0.63528 0.16227 0.65481 0.13819 0.64114 0.15555 C 0.63997 0.15717 0.6388 0.15879 0.6375 0.15995 C 0.63541 0.1618 0.63333 0.16296 0.63125 0.16435 C 0.62656 0.17268 0.625 0.17662 0.61875 0.18217 C 0.61705 0.18379 0.61549 0.18565 0.61367 0.18657 C 0.61002 0.18866 0.60612 0.18889 0.60247 0.1912 C 0.59856 0.19328 0.59479 0.19629 0.59114 0.2 C 0.58893 0.20231 0.58737 0.20694 0.58489 0.20879 C 0.58268 0.21065 0.57994 0.20995 0.57747 0.21111 C 0.57487 0.21227 0.57252 0.21504 0.56992 0.21551 C 0.54088 0.21991 0.56002 0.21759 0.5125 0.21991 C 0.47252 0.225 0.50937 0.22083 0.43489 0.22453 C 0.40455 0.22592 0.40768 0.22592 0.38372 0.22893 C 0.37955 0.23032 0.37539 0.23264 0.37122 0.23333 C 0.34075 0.23842 0.31718 0.23356 0.28489 0.23102 C 0.26119 0.225 0.29752 0.23379 0.25872 0.22662 C 0.25664 0.22616 0.25455 0.225 0.25247 0.22453 C 0.23489 0.21875 0.25416 0.22546 0.23867 0.21991 C 0.23619 0.21713 0.23385 0.21342 0.23125 0.21111 C 0.22877 0.20903 0.22617 0.20833 0.22369 0.20671 C 0.22161 0.20532 0.21953 0.20393 0.21744 0.20231 C 0.21575 0.20092 0.21419 0.19884 0.2125 0.19768 C 0.2108 0.19676 0.20911 0.19653 0.20742 0.1956 C 0.20494 0.19421 0.20247 0.19259 0.2 0.1912 C 0.1983 0.18819 0.19687 0.18472 0.19492 0.18217 C 0.19349 0.18032 0.19153 0.1794 0.18997 0.17778 C 0.18867 0.17639 0.18737 0.17477 0.18619 0.17338 C 0.17955 0.16504 0.18255 0.16759 0.175 0.15995 C 0.1733 0.15833 0.17148 0.15741 0.16992 0.15555 C 0.16445 0.14907 0.15976 0.14004 0.15364 0.13565 C 0.15078 0.13333 0.14765 0.13171 0.14492 0.12893 C 0.14023 0.1243 0.13125 0.11342 0.13125 0.11342 C 0.12591 0.09907 0.13242 0.11458 0.12239 0.1 C 0.11966 0.09606 0.1177 0.09051 0.11497 0.08657 C 0.11328 0.08449 0.11145 0.08264 0.10989 0.08009 C 0.10807 0.07662 0.1069 0.07199 0.10494 0.06898 C 0.10273 0.06528 0.1 0.06296 0.09739 0.05995 C 0.09622 0.05856 0.09466 0.05764 0.09375 0.05555 C 0.08255 0.03102 0.09375 0.05347 0.08489 0.04004 C 0.0832 0.03727 0.08177 0.03379 0.07994 0.03102 C 0.0776 0.02778 0.07487 0.02546 0.07239 0.02222 C 0.06914 0.01782 0.06588 0.01296 0.0625 0.00879 L 0.05494 2.96296E-6 C 0.05455 -0.00232 0.05481 -0.00533 0.05364 -0.00672 C 0.05156 -0.00926 0.04622 -0.01111 0.04622 -0.01111 C 0.04531 -0.01343 0.04492 -0.01644 0.04375 -0.01783 C 0.03346 -0.02894 0.03802 -0.01574 0.03489 -0.02662 L 0.02369 -0.03102 L 0.02369 -0.03334 " pathEditMode="relative" ptsTypes="AAAAAAAAAAAAAAAAAAAAAAAAAAAAAAAAAAAAAAAAAAAAAAAAAAAAAAAAAAAAAAAAAAAAAAAAAAAAAAAAAAAAAAAAAAAAAAAAAAAAAAAAAAAAAAAAAAAAAAAAAAAAAAAAAAAAAAAAAAAAAAAAAAAAAAAAAAAAAAAAAAAAAAAAAAAAAAAAAAAAAAAAAAAAAAAAAAAAAAAAAAAAAAAAAAAAAA">
                                      <p:cBhvr>
                                        <p:cTn id="8" dur="15000" fill="hold"/>
                                        <p:tgtEl>
                                          <p:spTgt spid="3078"/>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6.66667E-6 -5.55556E-6 L -6.66667E-6 -5.55556E-6 C 0.00195 -0.01505 0.0013 -0.01783 0.00494 -0.02894 C 0.0065 -0.03334 0.00911 -0.03704 0.01002 -0.04214 C 0.01262 -0.05579 0.00963 -0.04121 0.0138 -0.05765 C 0.01471 -0.06135 0.01549 -0.06505 0.01627 -0.06876 C 0.01666 -0.07107 0.01692 -0.07339 0.01744 -0.07547 C 0.01822 -0.07802 0.01913 -0.07987 0.02005 -0.08218 C 0.02083 -0.0882 0.02096 -0.09445 0.02252 -0.10001 C 0.02565 -0.11089 0.02447 -0.10579 0.0263 -0.11552 C 0.02578 -0.12431 0.02565 -0.13334 0.02499 -0.14214 C 0.02486 -0.14445 0.0246 -0.147 0.02369 -0.14885 C 0.02096 -0.1551 0.00859 -0.17663 0.00377 -0.17987 C -0.0004 -0.18288 -0.00443 -0.18635 -0.00873 -0.1889 C -0.01003 -0.18959 -0.0112 -0.19052 -0.01251 -0.19098 C -0.01459 -0.1919 -0.01667 -0.19237 -0.01876 -0.19329 C -0.02006 -0.19399 -0.02123 -0.19491 -0.02253 -0.19561 C -0.03074 -0.19954 -0.03152 -0.19954 -0.03881 -0.20209 C -0.05495 -0.2014 -0.07123 -0.2014 -0.08751 -0.20001 C -0.08881 -0.19978 -0.08998 -0.19839 -0.09128 -0.19769 C -0.09337 -0.19677 -0.09545 -0.1963 -0.09753 -0.19561 C -0.0987 -0.19399 -0.10001 -0.19237 -0.10131 -0.19098 C -0.10287 -0.18936 -0.10469 -0.18866 -0.10626 -0.18658 C -0.12422 -0.16274 -0.09766 -0.19214 -0.11745 -0.17107 C -0.12462 -0.15209 -0.11303 -0.18195 -0.12631 -0.15325 C -0.13607 -0.13218 -0.12631 -0.14653 -0.1362 -0.13334 C -0.13712 -0.13033 -0.13764 -0.12709 -0.13881 -0.12431 C -0.13972 -0.12177 -0.14141 -0.12015 -0.14245 -0.11783 C -0.14389 -0.11505 -0.14519 -0.11204 -0.14623 -0.1088 C -0.14883 -0.10163 -0.15079 -0.09353 -0.15378 -0.08658 C -0.15495 -0.08357 -0.15639 -0.08103 -0.15756 -0.07778 C -0.15899 -0.07339 -0.15977 -0.06876 -0.1612 -0.06436 C -0.16238 -0.06135 -0.16394 -0.0588 -0.16498 -0.05556 C -0.16641 -0.05116 -0.16732 -0.04653 -0.16876 -0.04214 C -0.17032 -0.03751 -0.17227 -0.03357 -0.1737 -0.02894 C -0.18503 0.00647 -0.17435 -0.02269 -0.18126 -0.0044 C -0.18165 -0.0014 -0.18204 0.00161 -0.18256 0.00439 C -0.1849 0.01944 -0.18334 0.00254 -0.1862 0.02893 C -0.18725 0.03772 -0.18712 0.04698 -0.18881 0.05555 C -0.19063 0.06573 -0.18972 0.05995 -0.19128 0.07337 C -0.19037 0.10532 -0.19219 0.13772 -0.18881 0.16897 C -0.1879 0.17708 -0.18087 0.17916 -0.17878 0.1868 C -0.17787 0.18958 -0.17696 0.19259 -0.17631 0.1956 C -0.1754 0.1993 -0.17475 0.203 -0.1737 0.20671 C -0.17279 0.21018 -0.1685 0.2199 -0.16745 0.22222 C -0.16667 0.2243 -0.16563 0.22661 -0.16498 0.22893 C -0.16303 0.2361 -0.16485 0.23587 -0.1612 0.24235 C -0.16016 0.24421 -0.15873 0.24513 -0.15756 0.24675 C -0.15665 0.24884 -0.15613 0.25138 -0.15495 0.25347 C -0.15014 0.26203 -0.15131 0.25833 -0.14623 0.26226 C -0.14454 0.26365 -0.14297 0.26527 -0.14128 0.26666 C -0.1392 0.26828 -0.13699 0.26921 -0.13503 0.27106 C -0.13321 0.27291 -0.13178 0.27592 -0.12995 0.27777 C -0.12618 0.28171 -0.12292 0.28263 -0.11876 0.28448 C -0.11055 0.29421 -0.11941 0.28448 -0.1112 0.2912 C -0.10782 0.29397 -0.10456 0.29698 -0.10131 0.29999 C -0.09962 0.30161 -0.09779 0.30254 -0.09623 0.30439 C -0.09506 0.30601 -0.09389 0.30786 -0.09245 0.30902 C -0.09089 0.31018 -0.0892 0.31041 -0.08751 0.3111 C -0.07878 0.32152 -0.08803 0.31203 -0.06876 0.31782 C -0.06615 0.31851 -0.06381 0.32152 -0.0612 0.32222 C -0.04831 0.32546 -0.05547 0.32384 -0.03998 0.32661 C -0.02917 0.32592 -0.01837 0.32569 -0.00756 0.32453 C -0.00587 0.3243 0.00182 0.32106 0.00377 0.32013 C 0.00507 0.31944 0.00624 0.31828 0.00755 0.31782 C 0.03515 0.30694 0.00012 0.32222 0.02005 0.31342 C 0.02122 0.3118 0.02239 0.30995 0.02369 0.30902 C 0.02538 0.30763 0.02708 0.3074 0.02877 0.30671 C 0.04257 0.30092 0.03723 0.30277 0.0513 0.29999 L 0.06249 0.29328 L 0.06627 0.2912 C 0.06744 0.2905 0.06874 0.28981 0.07005 0.28888 C 0.07213 0.28749 0.07408 0.28564 0.0763 0.28448 C 0.07825 0.28333 0.08046 0.2831 0.08255 0.28217 C 0.08385 0.28171 0.08502 0.28055 0.08619 0.28009 C 0.08958 0.27847 0.09296 0.27708 0.09622 0.27569 C 0.09791 0.27476 0.0996 0.27384 0.1013 0.27337 L 0.10755 0.27106 C 0.11002 0.27036 0.11249 0.2699 0.11497 0.26897 C 0.11666 0.26828 0.11835 0.26735 0.12005 0.26666 L 0.13124 0.25115 C 0.13294 0.24884 0.13424 0.24536 0.13619 0.24444 L 0.14127 0.24235 L 0.14869 0.22893 C 0.14999 0.22661 0.15143 0.22476 0.15247 0.22222 C 0.15846 0.2081 0.15533 0.21666 0.16119 0.1956 C 0.1621 0.19259 0.16328 0.18981 0.1638 0.1868 L 0.16497 0.17777 C 0.16653 0.14374 0.16757 0.12522 0.16757 0.0868 C 0.16757 0.04814 0.16705 0.00972 0.16627 -0.02894 C 0.16627 -0.03033 0.16432 -0.04214 0.1638 -0.04445 C 0.16315 -0.04677 0.1621 -0.04885 0.16119 -0.05116 C 0.1608 -0.05487 0.16106 -0.0588 0.16002 -0.06228 C 0.15807 -0.06876 0.15507 -0.07408 0.15247 -0.07987 C 0.15091 -0.0838 0.14869 -0.08681 0.14752 -0.09098 C 0.14283 -0.10765 0.14765 -0.09306 0.14127 -0.10672 C 0.14036 -0.1088 0.13958 -0.11112 0.1388 -0.1132 C 0.13528 -0.122 0.13203 -0.13079 0.12747 -0.13774 C 0.12591 -0.14028 0.12434 -0.1426 0.12252 -0.14445 C 0.12005 -0.147 0.11757 -0.14931 0.11497 -0.15116 C 0.11301 -0.15232 0.1108 -0.15255 0.10872 -0.15325 C 0.10703 -0.15394 0.10546 -0.15464 0.10377 -0.15556 C 0.1013 -0.15695 0.09869 -0.15857 0.09622 -0.15996 L 0.09244 -0.16228 C 0.08255 -0.16135 0.07252 -0.16158 0.06249 -0.15996 C 0.05911 -0.1595 0.05247 -0.15556 0.05247 -0.15556 C 0.044 -0.14028 0.04791 -0.14561 0.04127 -0.13774 C 0.0358 -0.11853 0.04244 -0.13774 0.03372 -0.12431 C 0.03216 -0.122 0.03137 -0.11829 0.02994 -0.11552 C 0.0289 -0.1132 0.0276 -0.11089 0.0263 -0.1088 C 0.02304 -0.10417 0.01874 -0.1014 0.01627 -0.09561 C 0.0138 -0.08959 0.01106 -0.08403 0.00872 -0.07778 C 0.00794 -0.07547 0.00716 -0.07315 0.00624 -0.07107 C 0.00507 -0.06876 0.00364 -0.0669 0.00247 -0.06436 C -0.00235 -0.05417 0.0026 -0.06089 -0.00378 -0.05116 C -0.00534 -0.04862 -0.00717 -0.047 -0.00873 -0.04445 C -0.01133 -0.04028 -0.01381 -0.03542 -0.01628 -0.03103 C -0.01745 -0.02894 -0.01863 -0.0264 -0.02006 -0.02431 C -0.02435 -0.01853 -0.02527 -0.01806 -0.02878 -0.01112 C -0.03087 -0.00672 -0.03308 -0.00255 -0.03503 0.00231 C -0.0418 0.01897 -0.04727 0.03772 -0.05495 0.05347 C -0.0612 0.06597 -0.06732 0.0787 -0.0737 0.0912 C -0.09883 0.13958 -0.07201 0.08587 -0.09506 0.12661 C -0.09766 0.13147 -0.09988 0.13726 -0.10248 0.14235 C -0.10821 0.15277 -0.11446 0.16249 -0.12006 0.17337 C -0.1237 0.18078 -0.12696 0.18911 -0.13126 0.1956 C -0.1349 0.20115 -0.13998 0.20347 -0.14376 0.20902 C -0.14766 0.21458 -0.15027 0.22268 -0.15378 0.22893 C -0.15769 0.23587 -0.16185 0.24259 -0.16628 0.24884 C -0.1711 0.25578 -0.1836 0.27175 -0.18998 0.27777 C -0.19284 0.28055 -0.19584 0.28217 -0.1987 0.28448 C -0.20209 0.28726 -0.20534 0.2905 -0.20873 0.29328 C -0.21081 0.29513 -0.2129 0.29606 -0.21498 0.29791 C -0.21758 0.29976 -0.2198 0.30277 -0.22253 0.30439 C -0.24597 0.31897 -0.24154 0.31458 -0.26628 0.32013 C -0.27214 0.32129 -0.278 0.32268 -0.28373 0.32453 C -0.2879 0.32569 -0.29206 0.328 -0.29623 0.32893 C -0.30248 0.33032 -0.30873 0.33032 -0.31498 0.33124 C -0.32956 0.33032 -0.34428 0.33147 -0.35873 0.32893 C -0.35912 0.32893 -0.36745 0.31967 -0.36876 0.31782 C -0.37383 0.31064 -0.37982 0.30485 -0.38373 0.2956 C -0.38399 0.2949 -0.39688 0.26458 -0.39753 0.26226 L -0.40131 0.24675 C -0.40547 0.20509 -0.40534 0.2199 -0.40001 0.15786 C -0.39975 0.15462 -0.39818 0.15208 -0.39753 0.14884 C -0.39649 0.14467 -0.39623 0.13958 -0.39506 0.13564 C -0.39376 0.13147 -0.3918 0.128 -0.38998 0.12453 C -0.36876 0.08472 -0.37618 0.09513 -0.35001 0.07106 C -0.34337 0.06504 -0.33672 0.05925 -0.32995 0.05347 C -0.3267 0.05046 -0.32357 0.04629 -0.32006 0.04444 C -0.29571 0.03147 -0.32019 0.04397 -0.28998 0.03124 C -0.27826 0.02615 -0.28021 0.0236 -0.26498 0.02222 C -0.23047 0.01897 -0.19584 0.01805 -0.1612 0.0155 C -0.15287 0.01504 -0.14454 0.01411 -0.1362 0.01342 C -0.11251 0.00485 -0.12475 0.00833 -0.0737 0.01342 C -0.06954 0.01365 -0.06537 0.01573 -0.0612 0.01782 C -0.05443 0.02106 -0.05587 0.02384 -0.0487 0.02453 C -0.04128 0.02499 -0.03373 0.02453 -0.02631 0.02453 L -0.02631 0.02453 " pathEditMode="relative" ptsTypes="AAAAAAAAAAAAAAAAAAAAAAAAAAAAAAAAAAAAAAAAAAAAAAAAAAAAAAAAAAAAAAAAAAAAAAAAAAAAAAAAAAAAAAAAAAAAAAAAAAAAAAAAAAAAAAAAAAAAAAAAAAAAAAAAAAAAAAAAAAAAAAAAAAAAAAAAAAAAAAA">
                                      <p:cBhvr>
                                        <p:cTn id="10" dur="15000" fill="hold"/>
                                        <p:tgtEl>
                                          <p:spTgt spid="3080"/>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1.66667E-6 -2.59259E-6 L -1.66667E-6 -2.59259E-6 C 0.00091 -0.0074 0.00156 -0.01481 0.0026 -0.02222 C 0.00312 -0.02662 0.00443 -0.03102 0.00508 -0.03541 C 0.00664 -0.04676 0.00573 -0.04143 0.00755 -0.05115 C 0.00716 -0.06227 0.00755 -0.07338 0.00625 -0.08449 C 0.00521 -0.09421 0.00169 -0.09537 -0.00117 -0.10208 C -0.00443 -0.10972 -0.0043 -0.11458 -0.00872 -0.1199 C -0.00977 -0.12129 -0.0112 -0.12153 -0.0125 -0.12222 C -0.01784 -0.13634 -0.01315 -0.12546 -0.02617 -0.14444 C -0.02904 -0.14861 -0.03594 -0.15995 -0.03997 -0.16435 C -0.04154 -0.1662 -0.04349 -0.1669 -0.04492 -0.16875 C -0.04688 -0.17129 -0.04805 -0.17523 -0.05 -0.17778 C -0.05182 -0.18032 -0.05417 -0.18217 -0.05625 -0.18449 C -0.06081 -0.18935 -0.05951 -0.18912 -0.06497 -0.19328 C -0.07188 -0.19861 -0.07839 -0.19653 -0.0862 -0.2 L -0.09115 -0.20208 C -0.1 -0.2 -0.10885 -0.19953 -0.11745 -0.1956 C -0.12266 -0.19305 -0.125 -0.18565 -0.12865 -0.17986 C -0.13411 -0.17153 -0.13372 -0.17407 -0.13997 -0.16666 C -0.14544 -0.16018 -0.15221 -0.15602 -0.15625 -0.14653 C -0.15742 -0.14375 -0.15833 -0.14028 -0.1599 -0.13773 C -0.16172 -0.13495 -0.16432 -0.13356 -0.16615 -0.13102 C -0.17135 -0.12407 -0.16862 -0.12569 -0.1724 -0.11782 C -0.17396 -0.11458 -0.17617 -0.11227 -0.17747 -0.10879 C -0.18034 -0.10115 -0.18216 -0.09213 -0.1849 -0.08449 C -0.18672 -0.07963 -0.18919 -0.07546 -0.19115 -0.07106 C -0.19245 -0.06805 -0.19362 -0.06504 -0.19492 -0.06227 C -0.19688 -0.05833 -0.19935 -0.05509 -0.20117 -0.05115 C -0.20234 -0.04838 -0.2026 -0.0449 -0.20365 -0.04213 C -0.20469 -0.03958 -0.20638 -0.03796 -0.20742 -0.03541 C -0.20859 -0.03287 -0.20885 -0.02916 -0.2099 -0.02662 C -0.21172 -0.02245 -0.21432 -0.01944 -0.21615 -0.01551 C -0.21719 -0.01342 -0.21771 -0.01088 -0.21875 -0.00879 C -0.2207 -0.00486 -0.22305 -0.00162 -0.225 0.00232 C -0.22591 0.0044 -0.22643 0.00695 -0.22747 0.00903 C -0.23021 0.01435 -0.23359 0.01875 -0.2362 0.02454 C -0.24245 0.03843 -0.23906 0.03287 -0.24622 0.04236 C -0.24766 0.04722 -0.24909 0.05347 -0.25117 0.05787 C -0.25273 0.06111 -0.25456 0.06366 -0.25625 0.06667 C -0.25898 0.08125 -0.25651 0.07176 -0.26745 0.09121 C -0.26875 0.09329 -0.26966 0.09653 -0.27122 0.09792 C -0.27604 0.10209 -0.27578 0.10139 -0.27995 0.10672 C -0.28164 0.1088 -0.2832 0.11135 -0.2849 0.11343 C -0.2862 0.11505 -0.2875 0.11621 -0.28867 0.11783 C -0.29036 0.11991 -0.29193 0.12269 -0.29375 0.12454 C -0.30117 0.13218 -0.30143 0.13218 -0.30742 0.13565 C -0.30911 0.13773 -0.31055 0.14074 -0.3125 0.14236 C -0.31393 0.14375 -0.31576 0.14398 -0.31745 0.14445 C -0.3224 0.14607 -0.32747 0.14792 -0.33242 0.14885 C -0.34622 0.15209 -0.33906 0.15047 -0.35365 0.15347 C -0.3569 0.15533 -0.35898 0.15672 -0.3625 0.15787 C -0.36536 0.1588 -0.36823 0.15926 -0.37122 0.15996 L -0.4099 0.15787 C -0.4125 0.15764 -0.42578 0.15417 -0.42865 0.15347 C -0.42995 0.15255 -0.43112 0.15162 -0.43242 0.15116 C -0.4349 0.15023 -0.4375 0.15047 -0.43997 0.14885 C -0.44141 0.14815 -0.44232 0.14584 -0.44375 0.14445 C -0.45221 0.13611 -0.44909 0.14097 -0.45495 0.13334 C -0.45664 0.13125 -0.45846 0.1294 -0.4599 0.12662 C -0.46107 0.12477 -0.46133 0.12199 -0.4625 0.12014 C -0.46432 0.11667 -0.46654 0.11412 -0.46875 0.11111 C -0.46992 0.10949 -0.47135 0.10857 -0.4724 0.10672 C -0.47786 0.09699 -0.47682 0.09398 -0.48242 0.08889 C -0.48359 0.08797 -0.4849 0.0875 -0.4862 0.08681 C -0.49466 0.07176 -0.4849 0.08681 -0.49492 0.07778 C -0.49961 0.07361 -0.5 0.07014 -0.50365 0.06459 C -0.50482 0.06273 -0.50625 0.06158 -0.50742 0.05996 C -0.50911 0.05787 -0.51068 0.0551 -0.5125 0.05347 C -0.51445 0.05139 -0.51654 0.05023 -0.51875 0.04885 C -0.52201 0.04722 -0.52865 0.04445 -0.52865 0.04445 C -0.53698 0.04607 -0.54544 0.04584 -0.55365 0.04885 C -0.55534 0.04954 -0.56055 0.0632 -0.5612 0.06459 C -0.56354 0.06922 -0.56654 0.07292 -0.56875 0.07778 C -0.56992 0.08079 -0.57109 0.08403 -0.5724 0.08681 C -0.57526 0.09213 -0.57799 0.09769 -0.58125 0.10232 C -0.5849 0.10741 -0.58906 0.11181 -0.59245 0.11783 C -0.59961 0.13056 -0.59271 0.12037 -0.6 0.12662 C -0.6013 0.12801 -0.60234 0.1301 -0.60365 0.13125 C -0.60703 0.1338 -0.61654 0.13519 -0.61875 0.13565 C -0.64219 0.13403 -0.6444 0.14213 -0.65742 0.12894 C -0.66302 0.12338 -0.65977 0.1257 -0.66497 0.11783 C -0.66888 0.11181 -0.67057 0.11158 -0.6737 0.1044 C -0.67552 0.10023 -0.67865 0.09121 -0.67865 0.09121 C -0.67956 0.08542 -0.68112 0.07431 -0.68112 0.06898 C -0.68112 0.04885 -0.68073 0.02894 -0.67995 0.00903 C -0.67982 0.00672 -0.67917 0.0044 -0.67865 0.00232 C -0.67773 -0.00185 -0.67552 -0.00949 -0.6737 -0.01319 C -0.67214 -0.01643 -0.67031 -0.01898 -0.66875 -0.02222 C -0.65573 -0.04791 -0.67096 -0.02129 -0.65872 -0.04004 C -0.65729 -0.0419 -0.65638 -0.0449 -0.65495 -0.04653 C -0.65378 -0.04791 -0.65234 -0.04768 -0.65117 -0.04884 C -0.64987 -0.05 -0.64883 -0.05208 -0.6474 -0.05324 C -0.64544 -0.05509 -0.64323 -0.05602 -0.64115 -0.05764 C -0.63815 -0.06041 -0.63555 -0.06435 -0.63242 -0.06666 C -0.62969 -0.06875 -0.62656 -0.06944 -0.6237 -0.07106 C -0.61576 -0.07569 -0.61979 -0.07453 -0.61367 -0.07778 C -0.61198 -0.07847 -0.61029 -0.07916 -0.60872 -0.07986 C -0.60365 -0.08264 -0.60104 -0.08495 -0.59622 -0.08657 C -0.59323 -0.0875 -0.59036 -0.08819 -0.5875 -0.08889 C -0.58151 -0.09236 -0.57956 -0.09421 -0.5737 -0.0956 C -0.56237 -0.09815 -0.5625 -0.09676 -0.55247 -0.1 C -0.55078 -0.10046 -0.54909 -0.10115 -0.5474 -0.10208 C -0.54362 -0.10416 -0.5401 -0.1074 -0.5362 -0.10879 C -0.52344 -0.11342 -0.53516 -0.10879 -0.52617 -0.11319 C -0.51523 -0.11875 -0.52643 -0.1125 -0.51745 -0.11782 C -0.51198 -0.1324 -0.51836 -0.11597 -0.5112 -0.13102 C -0.5099 -0.13379 -0.50885 -0.13727 -0.50742 -0.14004 C -0.50586 -0.14305 -0.50404 -0.1456 -0.50247 -0.14884 C -0.49219 -0.16967 -0.50443 -0.14606 -0.49622 -0.16666 C -0.48594 -0.19213 -0.49935 -0.15162 -0.48867 -0.18217 C -0.48776 -0.18495 -0.48711 -0.18819 -0.4862 -0.19097 C -0.48542 -0.19328 -0.48438 -0.19537 -0.48372 -0.19768 C -0.48307 -0.19977 -0.48294 -0.20231 -0.48242 -0.2044 C -0.47956 -0.2162 -0.48034 -0.20949 -0.47865 -0.2199 C -0.47826 -0.22291 -0.47799 -0.22592 -0.47747 -0.22893 C -0.47617 -0.23657 -0.47487 -0.24421 -0.4724 -0.25115 C -0.47135 -0.25416 -0.46992 -0.25694 -0.46875 -0.25995 C -0.46784 -0.26203 -0.46732 -0.26481 -0.46615 -0.26666 C -0.4651 -0.26852 -0.46354 -0.26944 -0.4625 -0.27106 C -0.46107 -0.27315 -0.46016 -0.27592 -0.45872 -0.27778 C -0.45677 -0.28032 -0.45456 -0.28217 -0.45247 -0.28449 C -0.45117 -0.28588 -0.45013 -0.28773 -0.4487 -0.28889 C -0.44622 -0.29074 -0.44375 -0.2919 -0.44115 -0.29328 C -0.43997 -0.29398 -0.43867 -0.29514 -0.4375 -0.2956 C -0.42826 -0.29884 -0.43333 -0.29722 -0.4224 -0.3 C -0.40417 -0.31296 -0.41615 -0.30602 -0.37617 -0.30208 C -0.37448 -0.30208 -0.37292 -0.30069 -0.37122 -0.3 C -0.36914 -0.29907 -0.36706 -0.29861 -0.36497 -0.29768 C -0.36159 -0.29629 -0.35833 -0.29444 -0.35495 -0.29328 C -0.35286 -0.29259 -0.35078 -0.2919 -0.3487 -0.29097 C -0.3474 -0.29051 -0.34622 -0.28958 -0.34492 -0.28889 C -0.34336 -0.28796 -0.34154 -0.28773 -0.33997 -0.28657 C -0.33815 -0.28541 -0.33672 -0.28333 -0.3349 -0.28217 C -0.33294 -0.28102 -0.33073 -0.28078 -0.32865 -0.27986 C -0.32253 -0.27708 -0.32708 -0.27801 -0.31992 -0.27338 C -0.31836 -0.27222 -0.31654 -0.27222 -0.31497 -0.27106 C -0.31133 -0.26875 -0.30924 -0.26597 -0.30625 -0.26227 C -0.30534 -0.25995 -0.30456 -0.25764 -0.30365 -0.25555 C -0.30208 -0.25162 -0.30013 -0.24838 -0.2987 -0.24444 C -0.29805 -0.24236 -0.29792 -0.23981 -0.2974 -0.23773 C -0.29674 -0.23472 -0.2957 -0.23194 -0.29492 -0.22893 C -0.29401 -0.22523 -0.29349 -0.22129 -0.29245 -0.21782 C -0.2918 -0.21528 -0.29063 -0.21342 -0.28997 -0.21111 C -0.28841 -0.20578 -0.28867 -0.20115 -0.2875 -0.1956 C -0.28685 -0.19236 -0.28581 -0.18958 -0.2849 -0.18657 C -0.28451 -0.18287 -0.28424 -0.17916 -0.28372 -0.17546 C -0.28333 -0.17315 -0.28268 -0.17106 -0.28242 -0.16875 C -0.2819 -0.16435 -0.28164 -0.15995 -0.28125 -0.15555 C -0.28047 -0.14815 -0.27956 -0.14074 -0.27865 -0.13333 C -0.27852 -0.13102 -0.27682 -0.1162 -0.27617 -0.11319 C -0.26823 -0.0794 -0.27474 -0.10926 -0.26615 -0.08449 C -0.26419 -0.0787 -0.26263 -0.07268 -0.2612 -0.06666 C -0.26042 -0.06296 -0.2599 -0.05879 -0.25872 -0.05555 C -0.25742 -0.05208 -0.25521 -0.04977 -0.25365 -0.04653 C -0.25273 -0.04467 -0.25221 -0.0419 -0.25117 -0.04004 C -0.24974 -0.03727 -0.24766 -0.03588 -0.24622 -0.03333 C -0.24518 -0.03148 -0.24466 -0.0287 -0.24375 -0.02662 C -0.23529 -0.00903 -0.2418 -0.02708 -0.23242 -0.0044 C -0.22943 0.00301 -0.2293 0.00834 -0.225 0.01343 C -0.22383 0.01459 -0.2224 0.01482 -0.22122 0.01551 C -0.21302 0.03519 -0.22292 0.01389 -0.20495 0.03773 C -0.20326 0.04005 -0.20169 0.04236 -0.2 0.04445 C -0.19792 0.04699 -0.1957 0.04885 -0.19375 0.05116 C -0.19115 0.05394 -0.18867 0.05718 -0.1862 0.05996 C -0.1849 0.06158 -0.18359 0.06297 -0.18242 0.06459 C -0.17044 0.08056 -0.18503 0.05996 -0.1724 0.08218 C -0.17057 0.08565 -0.1681 0.08773 -0.16615 0.09121 C -0.16432 0.09445 -0.16315 0.09908 -0.1612 0.10232 C -0.15938 0.1051 -0.15703 0.10648 -0.15495 0.10903 C -0.15326 0.11111 -0.15156 0.1132 -0.15 0.11551 C -0.13815 0.13403 -0.15221 0.11574 -0.13867 0.13125 C -0.1349 0.13542 -0.13177 0.1419 -0.12747 0.14445 C -0.12174 0.14792 -0.125 0.1463 -0.11745 0.14885 C -0.11497 0.15116 -0.1125 0.15371 -0.1099 0.15556 C -0.10833 0.15672 -0.10664 0.15695 -0.10495 0.15787 C -0.10286 0.15903 -0.10078 0.16088 -0.0987 0.16227 C -0.09375 0.16551 -0.08372 0.17107 -0.08372 0.17107 C -0.0806 0.17662 -0.0776 0.18287 -0.0737 0.18681 C -0.07174 0.18866 -0.06953 0.18959 -0.06745 0.19121 C -0.06289 0.20347 -0.06732 0.19398 -0.05742 0.2044 C -0.05573 0.20648 -0.05443 0.20972 -0.05247 0.21111 C -0.04935 0.21343 -0.0457 0.21366 -0.04245 0.21551 C -0.04076 0.21667 -0.03919 0.21898 -0.0375 0.22014 C -0.03542 0.2213 -0.03333 0.2213 -0.03125 0.22222 C -0.02995 0.22292 -0.02878 0.22385 -0.02747 0.22454 C -0.02578 0.22547 -0.02409 0.22593 -0.0224 0.22662 C -0.0112 0.22523 0.00052 0.22778 0.01133 0.22222 C 0.01445 0.2206 0.01484 0.21227 0.01628 0.20672 C 0.01745 0.20255 0.01771 0.19769 0.01875 0.19329 C 0.01979 0.18959 0.02148 0.18611 0.02253 0.18218 C 0.02318 0.1801 0.02318 0.17778 0.02383 0.1757 C 0.02448 0.17315 0.02565 0.1713 0.0263 0.16898 C 0.02734 0.16551 0.02826 0.15672 0.02878 0.15347 C 0.02917 0.15116 0.02969 0.14885 0.03008 0.14676 C 0.02969 0.12084 0.02995 0.09491 0.02878 0.06898 C 0.02865 0.06597 0.02344 0.05695 0.02253 0.05556 C 0.02018 0.05232 0.0151 0.04676 0.0151 0.04676 L 0.01003 0.03334 C 0.00781 0.02755 0.00716 0.02477 0.00378 0.02014 C 0.00143 0.01667 -0.00091 0.01297 -0.00365 0.01111 L -0.00742 0.00903 C -0.00872 0.00672 -0.01003 0.00463 -0.0112 0.00232 C -0.01432 -0.0044 -0.01354 -0.00555 -0.01615 -0.01319 C -0.01771 -0.01782 -0.01927 -0.02245 -0.02122 -0.02662 C -0.02188 -0.02801 -0.02773 -0.04051 -0.02865 -0.04444 C -0.03385 -0.06504 -0.0276 -0.05139 -0.0362 -0.06666 C -0.03698 -0.07037 -0.03776 -0.07407 -0.03867 -0.07778 C -0.04167 -0.08912 -0.04388 -0.09444 -0.04622 -0.10671 C -0.04727 -0.1125 -0.04753 -0.11852 -0.0487 -0.1243 C -0.05013 -0.13125 -0.05208 -0.13773 -0.05365 -0.14444 C -0.05456 -0.14815 -0.05534 -0.15185 -0.05625 -0.15555 C -0.0569 -0.15856 -0.05807 -0.16134 -0.05872 -0.16435 C -0.05938 -0.16736 -0.05951 -0.17037 -0.0599 -0.17338 C -0.06185 -0.18472 -0.06263 -0.18703 -0.06497 -0.19768 C -0.06458 -0.2125 -0.06471 -0.22754 -0.06367 -0.24213 C -0.06302 -0.25231 -0.06029 -0.25139 -0.05625 -0.25555 C -0.05156 -0.26018 -0.05299 -0.26065 -0.0474 -0.26435 C -0.04453 -0.26643 -0.0375 -0.26805 -0.0349 -0.26875 C -0.01784 -0.26805 -0.00078 -0.26875 0.01628 -0.26666 C 0.01797 -0.26643 0.02305 -0.25694 0.02383 -0.25555 C 0.0276 -0.24745 0.02747 -0.2412 0.03125 -0.23102 L 0.03385 -0.2243 C 0.03424 -0.22153 0.03437 -0.21828 0.03503 -0.21551 C 0.03568 -0.2125 0.03698 -0.20972 0.0375 -0.20671 C 0.03802 -0.2037 0.03984 -0.1794 0.03997 -0.17778 C 0.03919 -0.12893 0.04128 -0.12731 0.0375 -0.09768 C 0.03711 -0.09467 0.03698 -0.09166 0.03633 -0.08889 C 0.03568 -0.08634 0.03451 -0.08449 0.03385 -0.08217 C 0.0332 -0.08009 0.03333 -0.07731 0.03255 -0.07546 C 0.03164 -0.07338 0.03008 -0.07245 0.02878 -0.07106 C 0.02799 -0.06805 0.02721 -0.06504 0.0263 -0.06227 C 0.02513 -0.05903 0.02357 -0.05648 0.02253 -0.05324 C 0.02187 -0.05115 0.02187 -0.04861 0.02135 -0.04653 C 0.01849 -0.03657 0.01732 -0.03518 0.0138 -0.02662 C 0.00937 -0.01574 0.01341 -0.02361 0.00755 -0.01319 C 0.00508 -2.59259E-6 0.0082 -0.01319 0.0026 -2.59259E-6 C 0.00104 0.00347 -1.66667E-6 0.00741 -0.00117 0.01111 C -0.00234 0.01968 -0.00182 0.02014 -0.00495 0.02662 C -0.00846 0.03403 -0.00885 0.03172 -0.0112 0.04005 C -0.01146 0.04074 -0.0112 0.04144 -0.0112 0.04236 L -0.02865 0.03773 " pathEditMode="relative" ptsTypes="AAAAAAAAAAAAAAAAAAAAAAAAAAAAAAAAAAAAAAAAAAAAAAAAAAAAAAAAAAAAAAAAAAAAAAAAAAAAAAAAAAAAAAAAAAAAAAAAAAAAAAAAAAAAAAAAAAAAAAAAAAAAAAAAAAAAAAAAAAAAAAAAAAAAAAAAAAAAAAAAAAAAAAAAAAAAAAAAAAAAAAAAAAAAAAAAAAAAAAAAAAAAAAAAAAAAAAAAAAAAAAAAAAAAAAAAAAAAAAAAAA">
                                      <p:cBhvr>
                                        <p:cTn id="12" dur="10000" fill="hold"/>
                                        <p:tgtEl>
                                          <p:spTgt spid="308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Rezultat iskanja slik za clipart land"/>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24" b="90179" l="5435" r="95109">
                        <a14:foregroundMark x1="44348" y1="60119" x2="46087" y2="59821"/>
                      </a14:backgroundRemoval>
                    </a14:imgEffect>
                  </a14:imgLayer>
                </a14:imgProps>
              </a:ext>
              <a:ext uri="{28A0092B-C50C-407E-A947-70E740481C1C}">
                <a14:useLocalDpi xmlns:a14="http://schemas.microsoft.com/office/drawing/2010/main" val="0"/>
              </a:ext>
            </a:extLst>
          </a:blip>
          <a:srcRect/>
          <a:stretch>
            <a:fillRect/>
          </a:stretch>
        </p:blipFill>
        <p:spPr bwMode="auto">
          <a:xfrm>
            <a:off x="-987426" y="3995678"/>
            <a:ext cx="14093826" cy="3235386"/>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p:txBody>
          <a:bodyPr/>
          <a:lstStyle/>
          <a:p>
            <a:endParaRPr lang="sl-SI" dirty="0"/>
          </a:p>
        </p:txBody>
      </p:sp>
      <p:pic>
        <p:nvPicPr>
          <p:cNvPr id="4104" name="Picture 8" descr="Rezultat iskanja slik za raining clipart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4026" y="-1341121"/>
            <a:ext cx="12646026" cy="9484520"/>
          </a:xfrm>
          <a:prstGeom prst="rect">
            <a:avLst/>
          </a:prstGeom>
          <a:noFill/>
          <a:extLst>
            <a:ext uri="{909E8E84-426E-40DD-AFC4-6F175D3DCCD1}">
              <a14:hiddenFill xmlns:a14="http://schemas.microsoft.com/office/drawing/2010/main">
                <a:solidFill>
                  <a:srgbClr val="FFFFFF"/>
                </a:solidFill>
              </a14:hiddenFill>
            </a:ext>
          </a:extLst>
        </p:spPr>
      </p:pic>
      <p:pic>
        <p:nvPicPr>
          <p:cNvPr id="4" name="Thunder and Rain short cli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99837" y="365125"/>
            <a:ext cx="487363" cy="487363"/>
          </a:xfrm>
          <a:prstGeom prst="rect">
            <a:avLst/>
          </a:prstGeom>
        </p:spPr>
      </p:pic>
    </p:spTree>
    <p:extLst>
      <p:ext uri="{BB962C8B-B14F-4D97-AF65-F5344CB8AC3E}">
        <p14:creationId xmlns:p14="http://schemas.microsoft.com/office/powerpoint/2010/main" val="285804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1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054" name="Picture 6" descr="Rezultat iskanja slik za raining clipart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4648" y="-73403"/>
            <a:ext cx="13011150" cy="7315200"/>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a:xfrm>
            <a:off x="109854" y="-411480"/>
            <a:ext cx="12082146" cy="3995678"/>
          </a:xfrm>
        </p:spPr>
        <p:txBody>
          <a:bodyPr>
            <a:noAutofit/>
          </a:bodyPr>
          <a:lstStyle/>
          <a:p>
            <a:r>
              <a:rPr lang="sl-SI" sz="3200" dirty="0">
                <a:latin typeface="Arial Narrow" panose="020B0606020202030204" pitchFamily="34" charset="0"/>
              </a:rPr>
              <a:t>METULJI SO ZLETELI K RDEČEMU MAKU IN GA PROSILI: »SKRIJ NAS V SVOJ CVET, DA SE NE ZMOČIMO!«</a:t>
            </a:r>
            <a:br>
              <a:rPr lang="sl-SI" sz="3200" dirty="0">
                <a:latin typeface="Arial Narrow" panose="020B0606020202030204" pitchFamily="34" charset="0"/>
              </a:rPr>
            </a:br>
            <a:r>
              <a:rPr lang="sl-SI" sz="3200" dirty="0">
                <a:latin typeface="Arial Narrow" panose="020B0606020202030204" pitchFamily="34" charset="0"/>
              </a:rPr>
              <a:t>MAK JE REKEL: »RDEČEGA SKRIJEM, OSTALA ZLETITA DRUGAM!«</a:t>
            </a:r>
            <a:br>
              <a:rPr lang="sl-SI" sz="3200" dirty="0">
                <a:latin typeface="Arial Narrow" panose="020B0606020202030204" pitchFamily="34" charset="0"/>
              </a:rPr>
            </a:br>
            <a:r>
              <a:rPr lang="sl-SI" sz="3200" dirty="0">
                <a:latin typeface="Arial Narrow" panose="020B0606020202030204" pitchFamily="34" charset="0"/>
              </a:rPr>
              <a:t>RDEČI METULJ JE ODVRNIL: »ČE NE VZAMEŠ VSEH TREH, TUDI JAZ NE STOPIM POD TVOJO STREHO.«</a:t>
            </a:r>
            <a:br>
              <a:rPr lang="sl-SI" sz="3600" dirty="0">
                <a:latin typeface="Arial Narrow" panose="020B0606020202030204" pitchFamily="34" charset="0"/>
              </a:rPr>
            </a:br>
            <a:endParaRPr lang="sl-SI" sz="3600" dirty="0">
              <a:latin typeface="Arial Narrow" panose="020B0606020202030204" pitchFamily="34" charset="0"/>
            </a:endParaRPr>
          </a:p>
        </p:txBody>
      </p:sp>
      <p:pic>
        <p:nvPicPr>
          <p:cNvPr id="2050" name="Picture 2" descr="Rezultat iskanja slik za clipart land"/>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524" b="90179" l="5435" r="95109">
                        <a14:foregroundMark x1="44348" y1="60119" x2="46087" y2="59821"/>
                      </a14:backgroundRemoval>
                    </a14:imgEffect>
                  </a14:imgLayer>
                </a14:imgProps>
              </a:ext>
              <a:ext uri="{28A0092B-C50C-407E-A947-70E740481C1C}">
                <a14:useLocalDpi xmlns:a14="http://schemas.microsoft.com/office/drawing/2010/main" val="0"/>
              </a:ext>
            </a:extLst>
          </a:blip>
          <a:srcRect/>
          <a:stretch>
            <a:fillRect/>
          </a:stretch>
        </p:blipFill>
        <p:spPr bwMode="auto">
          <a:xfrm>
            <a:off x="-987426" y="3995678"/>
            <a:ext cx="14093826" cy="32353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zultat iskanja slik za red flower clipart"/>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2726" b="89949" l="5543" r="93804">
                        <a14:foregroundMark x1="16087" y1="24532" x2="26957" y2="38842"/>
                        <a14:foregroundMark x1="10543" y1="56048" x2="13370" y2="51363"/>
                        <a14:foregroundMark x1="67391" y1="39693" x2="62609" y2="50170"/>
                        <a14:foregroundMark x1="83261" y1="27087" x2="80435" y2="40460"/>
                        <a14:foregroundMark x1="44457" y1="9710" x2="47283" y2="15247"/>
                      </a14:backgroundRemoval>
                    </a14:imgEffect>
                  </a14:imgLayer>
                </a14:imgProps>
              </a:ext>
              <a:ext uri="{28A0092B-C50C-407E-A947-70E740481C1C}">
                <a14:useLocalDpi xmlns:a14="http://schemas.microsoft.com/office/drawing/2010/main" val="0"/>
              </a:ext>
            </a:extLst>
          </a:blip>
          <a:srcRect/>
          <a:stretch>
            <a:fillRect/>
          </a:stretch>
        </p:blipFill>
        <p:spPr bwMode="auto">
          <a:xfrm>
            <a:off x="7949715" y="3915857"/>
            <a:ext cx="2660499" cy="33950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zultat iskanja slik za butterfly yellowi pn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4078" b="94127" l="9432" r="90000"/>
                    </a14:imgEffect>
                  </a14:imgLayer>
                </a14:imgProps>
              </a:ext>
              <a:ext uri="{28A0092B-C50C-407E-A947-70E740481C1C}">
                <a14:useLocalDpi xmlns:a14="http://schemas.microsoft.com/office/drawing/2010/main" val="0"/>
              </a:ext>
            </a:extLst>
          </a:blip>
          <a:srcRect/>
          <a:stretch>
            <a:fillRect/>
          </a:stretch>
        </p:blipFill>
        <p:spPr bwMode="auto">
          <a:xfrm rot="20060491">
            <a:off x="643750" y="2922763"/>
            <a:ext cx="1899060" cy="13228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Rezultat iskanja slik za butterfly red pn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4568" b="94617" l="11304" r="89674"/>
                    </a14:imgEffect>
                  </a14:imgLayer>
                </a14:imgProps>
              </a:ext>
              <a:ext uri="{28A0092B-C50C-407E-A947-70E740481C1C}">
                <a14:useLocalDpi xmlns:a14="http://schemas.microsoft.com/office/drawing/2010/main" val="0"/>
              </a:ext>
            </a:extLst>
          </a:blip>
          <a:srcRect/>
          <a:stretch>
            <a:fillRect/>
          </a:stretch>
        </p:blipFill>
        <p:spPr bwMode="auto">
          <a:xfrm rot="1575587">
            <a:off x="4971930" y="3469253"/>
            <a:ext cx="2513198" cy="16745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Butterfly All Clear - White Butterfly Clipart Transparent , Transparent Cartoon "/>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5378" b="96134" l="10000" r="90000"/>
                    </a14:imgEffect>
                  </a14:imgLayer>
                </a14:imgProps>
              </a:ext>
              <a:ext uri="{28A0092B-C50C-407E-A947-70E740481C1C}">
                <a14:useLocalDpi xmlns:a14="http://schemas.microsoft.com/office/drawing/2010/main" val="0"/>
              </a:ext>
            </a:extLst>
          </a:blip>
          <a:srcRect/>
          <a:stretch>
            <a:fillRect/>
          </a:stretch>
        </p:blipFill>
        <p:spPr bwMode="auto">
          <a:xfrm rot="20232846">
            <a:off x="9761006" y="2275976"/>
            <a:ext cx="2238037" cy="1447427"/>
          </a:xfrm>
          <a:prstGeom prst="rect">
            <a:avLst/>
          </a:prstGeom>
          <a:noFill/>
          <a:extLst>
            <a:ext uri="{909E8E84-426E-40DD-AFC4-6F175D3DCCD1}">
              <a14:hiddenFill xmlns:a14="http://schemas.microsoft.com/office/drawing/2010/main">
                <a:solidFill>
                  <a:srgbClr val="FFFFFF"/>
                </a:solidFill>
              </a14:hiddenFill>
            </a:ext>
          </a:extLst>
        </p:spPr>
      </p:pic>
      <p:pic>
        <p:nvPicPr>
          <p:cNvPr id="3" name="Stara cest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1434177" y="758959"/>
            <a:ext cx="487363" cy="487363"/>
          </a:xfrm>
          <a:prstGeom prst="rect">
            <a:avLst/>
          </a:prstGeom>
        </p:spPr>
      </p:pic>
    </p:spTree>
    <p:extLst>
      <p:ext uri="{BB962C8B-B14F-4D97-AF65-F5344CB8AC3E}">
        <p14:creationId xmlns:p14="http://schemas.microsoft.com/office/powerpoint/2010/main" val="244398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646" fill="hold"/>
                                        <p:tgtEl>
                                          <p:spTgt spid="3"/>
                                        </p:tgtEl>
                                      </p:cBhvr>
                                    </p:cmd>
                                  </p:childTnLst>
                                </p:cTn>
                              </p:par>
                              <p:par>
                                <p:cTn id="7" presetID="0" presetClass="path" presetSubtype="0" accel="50000" decel="50000" fill="hold" nodeType="withEffect">
                                  <p:stCondLst>
                                    <p:cond delay="0"/>
                                  </p:stCondLst>
                                  <p:childTnLst>
                                    <p:animMotion origin="layout" path="M 1.25E-6 -7.40741E-7 L 1.25E-6 -7.40741E-7 C -0.00117 -0.0199 -0.00209 -0.01736 1.25E-6 -0.03564 C 0.00026 -0.03796 0.00065 -0.04004 0.0013 -0.04236 C 0.00364 -0.05046 0.00403 -0.04814 0.00755 -0.05555 C 0.00846 -0.05763 0.00885 -0.06041 0.01002 -0.06226 C 0.01224 -0.06574 0.01497 -0.06828 0.01745 -0.07106 L 0.02122 -0.07569 C 0.02252 -0.07708 0.02357 -0.07916 0.025 -0.08009 L 0.03255 -0.08449 L 0.0362 -0.08657 C 0.04088 -0.08588 0.04557 -0.08611 0.05 -0.08449 C 0.05143 -0.08379 0.05247 -0.08125 0.05377 -0.08009 C 0.05495 -0.07893 0.05638 -0.07893 0.05755 -0.07777 C 0.06719 -0.06921 0.0556 -0.07662 0.06497 -0.07106 C 0.06627 -0.06898 0.06732 -0.0662 0.06875 -0.06458 C 0.07812 -0.05324 0.06497 -0.08009 0.07995 -0.05347 L 0.09375 -0.02893 L 0.09752 -0.02222 C 0.0987 -0.02013 0.10026 -0.01828 0.1013 -0.0155 C 0.10208 -0.01342 0.10273 -0.01088 0.10377 -0.00902 C 0.1138 0.01204 0.10338 -0.01435 0.11497 0.0132 C 0.11679 0.0176 0.1181 0.02246 0.12005 0.02662 C 0.12109 0.02917 0.12278 0.03079 0.1237 0.03334 C 0.12539 0.03727 0.12669 0.04399 0.12747 0.04885 C 0.12799 0.05186 0.1276 0.05533 0.12877 0.05764 C 0.12995 0.06019 0.13229 0.06019 0.13372 0.06227 C 0.13515 0.06412 0.1362 0.0669 0.1375 0.06875 C 0.13867 0.07061 0.1401 0.07176 0.14127 0.07338 C 0.14596 0.07987 0.15078 0.08588 0.15495 0.09329 C 0.15625 0.09561 0.15729 0.09815 0.15872 0.1 C 0.17005 0.11343 0.15443 0.08912 0.16627 0.10672 C 0.17851 0.12477 0.16263 0.10255 0.17252 0.11991 C 0.17578 0.1257 0.17851 0.12755 0.18255 0.13102 C 0.18372 0.13403 0.18502 0.13704 0.1862 0.14005 C 0.18711 0.14213 0.18776 0.14468 0.1888 0.14653 C 0.19193 0.15278 0.19583 0.15787 0.1987 0.16436 C 0.20039 0.16806 0.20182 0.17223 0.20377 0.17547 C 0.20729 0.18125 0.21159 0.18519 0.21497 0.19098 C 0.2181 0.19653 0.21992 0.20093 0.2237 0.2044 C 0.22487 0.20556 0.2263 0.20579 0.22747 0.20672 C 0.22877 0.2088 0.22982 0.21158 0.23125 0.2132 C 0.23229 0.21459 0.23398 0.21412 0.23502 0.21551 C 0.23828 0.22014 0.24088 0.22593 0.24375 0.23102 C 0.24544 0.23403 0.24739 0.23658 0.2487 0.24005 C 0.25117 0.24653 0.2569 0.26181 0.25872 0.26436 C 0.26041 0.26667 0.26224 0.26852 0.2638 0.27107 C 0.27109 0.28241 0.26575 0.27825 0.27252 0.28218 C 0.28086 0.297 0.27187 0.28311 0.27995 0.29098 C 0.28268 0.29375 0.28489 0.29723 0.2875 0.3 C 0.28906 0.30162 0.29088 0.30278 0.29245 0.3044 C 0.30325 0.31575 0.29622 0.31112 0.30377 0.31551 C 0.30495 0.31783 0.30599 0.32061 0.30755 0.32223 C 0.30898 0.32362 0.31081 0.32362 0.3125 0.32431 C 0.3138 0.325 0.31497 0.32593 0.31627 0.32662 C 0.31784 0.32755 0.31966 0.32778 0.32122 0.32894 C 0.32304 0.3301 0.32448 0.33218 0.3263 0.33334 C 0.32956 0.33519 0.33294 0.33588 0.3362 0.33774 C 0.3375 0.33843 0.3388 0.33889 0.33997 0.34005 C 0.34857 0.34746 0.33789 0.34237 0.35 0.34653 C 0.35247 0.34954 0.35469 0.35371 0.35755 0.35556 C 0.36002 0.35695 0.36276 0.35741 0.36497 0.35996 C 0.36627 0.36135 0.36732 0.36343 0.36875 0.36436 C 0.37109 0.36575 0.3737 0.36598 0.3763 0.36667 C 0.37747 0.36806 0.37864 0.36991 0.37995 0.37107 C 0.38242 0.37292 0.38502 0.37408 0.3875 0.37547 C 0.3888 0.37616 0.38997 0.37709 0.39127 0.37778 C 0.39831 0.38079 0.39453 0.3794 0.40247 0.38218 C 0.4164 0.39445 0.39883 0.37987 0.4125 0.38889 C 0.41419 0.39005 0.41575 0.3919 0.41745 0.39329 C 0.42357 0.39815 0.42291 0.39746 0.42877 0.4 C 0.42995 0.40139 0.43112 0.40325 0.43242 0.4044 C 0.43528 0.40695 0.43958 0.40764 0.44245 0.4088 C 0.44375 0.4095 0.44492 0.41042 0.44622 0.41112 C 0.44831 0.41204 0.45039 0.4125 0.45247 0.4132 C 0.4638 0.422 0.47304 0.42963 0.4862 0.43334 L 0.50247 0.43774 C 0.51263 0.44028 0.51393 0.43936 0.5237 0.44213 C 0.52578 0.44283 0.52786 0.44375 0.52995 0.44445 C 0.54323 0.44862 0.53177 0.44399 0.54752 0.45116 C 0.57539 0.45024 0.60338 0.45093 0.63125 0.44885 C 0.63424 0.44862 0.63711 0.44584 0.63997 0.44445 C 0.64127 0.44375 0.64245 0.44283 0.64375 0.44213 C 0.64726 0.44028 0.65143 0.43889 0.65495 0.43774 C 0.65742 0.43681 0.66002 0.43635 0.6625 0.43542 C 0.6737 0.43125 0.68476 0.42524 0.69622 0.42223 C 0.70364 0.42014 0.7112 0.42061 0.71875 0.41991 C 0.72161 0.41922 0.72448 0.41783 0.72747 0.41783 C 0.75664 0.41644 0.78581 0.41899 0.81497 0.41551 C 0.81797 0.41505 0.82239 0.40672 0.82239 0.40672 C 0.82513 0.39723 0.82708 0.39121 0.82864 0.37987 C 0.82943 0.37477 0.82929 0.36945 0.82995 0.36436 C 0.83164 0.35024 0.8319 0.3507 0.83489 0.34005 C 0.83541 0.33635 0.83554 0.33241 0.8362 0.32894 C 0.83685 0.325 0.83867 0.32176 0.83867 0.31783 C 0.83906 0.3 0.83893 0.28195 0.8375 0.26436 C 0.83724 0.26135 0.83502 0.25973 0.83372 0.25764 C 0.83216 0.25533 0.8306 0.25278 0.82864 0.25116 C 0.82721 0.24977 0.82539 0.24954 0.8237 0.24885 C 0.81146 0.24399 0.81484 0.24653 0.79492 0.24653 L 0.79492 0.24653 L 0.79492 0.24653 L 0.79492 0.24653 " pathEditMode="relative" ptsTypes="AAAAAAAAAAAAAAAAAAAAAAAAAAAAAAAAAAAAAAAAAAAAAAAAAAAAAAAAAAAAAAAAAAAAAAAAAAAAAAAAAAAAAAAAAAAAAAAAAAAAAAA">
                                      <p:cBhvr>
                                        <p:cTn id="8" dur="5000" fill="hold"/>
                                        <p:tgtEl>
                                          <p:spTgt spid="5"/>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2.29167E-6 -3.33333E-6 L -2.29167E-6 -3.33333E-6 L -0.02135 -0.00463 C -0.02305 -0.00509 -0.02461 -0.00602 -0.0263 -0.00671 C -0.0276 -0.00833 -0.02878 -0.00995 -0.03008 -0.01111 C -0.03203 -0.01296 -0.03424 -0.01435 -0.03633 -0.01574 C -0.0375 -0.01643 -0.03893 -0.0169 -0.0401 -0.01782 C -0.04141 -0.01898 -0.04245 -0.02106 -0.04375 -0.02222 C -0.04661 -0.02477 -0.05091 -0.02546 -0.05378 -0.02685 C -0.05508 -0.02731 -0.05625 -0.0287 -0.05755 -0.02893 C -0.06289 -0.03009 -0.06836 -0.03055 -0.07383 -0.03125 C -0.08372 -0.03704 -0.07487 -0.03241 -0.09635 -0.03565 C -0.10013 -0.03611 -0.10378 -0.03704 -0.10755 -0.03796 C -0.1168 -0.0419 -0.10885 -0.03889 -0.12253 -0.04236 C -0.12513 -0.04305 -0.12747 -0.04421 -0.13008 -0.04444 C -0.14089 -0.04629 -0.1625 -0.04907 -0.1625 -0.04907 C -0.16849 -0.05069 -0.16979 -0.05069 -0.175 -0.05347 C -0.1806 -0.05625 -0.17734 -0.05555 -0.18385 -0.05787 C -0.18633 -0.05879 -0.1888 -0.05903 -0.19128 -0.06018 C -0.19388 -0.06134 -0.19622 -0.06412 -0.19883 -0.06458 C -0.20977 -0.06643 -0.20911 -0.06574 -0.21758 -0.06898 C -0.21927 -0.06967 -0.22096 -0.07037 -0.22253 -0.07129 C -0.22383 -0.07176 -0.225 -0.07291 -0.2263 -0.07338 C -0.22917 -0.07454 -0.23216 -0.07477 -0.23503 -0.07569 C -0.2375 -0.07639 -0.2401 -0.07708 -0.24258 -0.07778 C -0.26862 -0.07685 -0.28594 -0.07847 -0.30885 -0.07338 C -0.31133 -0.07291 -0.3138 -0.07199 -0.31628 -0.07129 C -0.32044 -0.06829 -0.32578 -0.06435 -0.33008 -0.06227 C -0.33398 -0.06065 -0.33516 -0.06018 -0.3388 -0.05787 C -0.34089 -0.05648 -0.34297 -0.05509 -0.34505 -0.05347 C -0.34674 -0.05208 -0.34831 -0.05023 -0.35 -0.04907 C -0.35169 -0.04791 -0.35339 -0.04768 -0.35508 -0.04676 C -0.36758 -0.04051 -0.34818 -0.0493 -0.3638 -0.04236 C -0.3651 -0.04004 -0.36615 -0.03773 -0.36758 -0.03565 C -0.37292 -0.02778 -0.37005 -0.03518 -0.375 -0.02454 C -0.37604 -0.02245 -0.37656 -0.01991 -0.3776 -0.01782 C -0.38099 -0.01041 -0.38151 -0.01273 -0.38385 -0.00463 C -0.38437 -0.00254 -0.38437 -3.33333E-6 -0.38503 0.00209 C -0.38607 0.00533 -0.38763 0.00787 -0.3888 0.01111 C -0.38971 0.01389 -0.39049 0.0169 -0.39128 0.01991 C -0.39167 0.02361 -0.39193 0.02732 -0.39258 0.03102 C -0.3931 0.03426 -0.39427 0.03681 -0.39505 0.03982 C -0.39557 0.04213 -0.39583 0.04445 -0.39622 0.04653 C -0.39544 0.06505 -0.39596 0.08403 -0.39375 0.10209 C -0.39336 0.10625 -0.3901 0.10764 -0.3888 0.11111 C -0.38164 0.12894 -0.39661 0.10371 -0.38385 0.12662 C -0.38268 0.12847 -0.38125 0.1294 -0.38008 0.13102 C -0.37409 0.13843 -0.37643 0.13704 -0.37005 0.14213 C -0.3487 0.15926 -0.3569 0.15556 -0.34258 0.15996 C -0.34049 0.16134 -0.33841 0.1632 -0.33633 0.16435 C -0.33346 0.16597 -0.33034 0.1669 -0.3276 0.16875 C -0.31263 0.17894 -0.32747 0.17338 -0.3125 0.17778 C -0.30456 0.18334 -0.30781 0.18195 -0.29883 0.18426 L -0.28125 0.18889 C -0.27839 0.18959 -0.27552 0.19097 -0.27253 0.19097 L -0.18633 0.19329 C -0.1776 0.19398 -0.16875 0.19421 -0.16003 0.19537 C -0.15495 0.19607 -0.15117 0.19954 -0.14635 0.20209 C -0.13997 0.20556 -0.13802 0.20509 -0.13008 0.20648 C -0.12708 0.2088 -0.12409 0.21065 -0.12135 0.2132 C -0.11237 0.22176 -0.11445 0.22477 -0.10378 0.23102 C -0.1013 0.23241 -0.09844 0.23287 -0.09635 0.23542 C -0.09232 0.24028 -0.09232 0.24051 -0.0875 0.24445 C -0.08555 0.24607 -0.08346 0.24746 -0.08125 0.24884 C -0.08008 0.24954 -0.07878 0.25 -0.0776 0.25093 C -0.07422 0.25371 -0.07109 0.25787 -0.06758 0.25996 C -0.06628 0.26065 -0.06497 0.26111 -0.0638 0.26204 C -0.06159 0.26412 -0.05964 0.26667 -0.05755 0.26875 C -0.05286 0.27338 -0.05326 0.27292 -0.04883 0.27546 C -0.04297 0.28357 -0.03737 0.29005 -0.03255 0.3 C -0.03164 0.30185 -0.03099 0.3044 -0.03008 0.30671 C -0.02852 0.31042 -0.02669 0.31412 -0.025 0.31783 C -0.02422 0.32222 -0.02409 0.32709 -0.02253 0.33102 C -0.02174 0.33334 -0.02083 0.33542 -0.02005 0.33773 C -0.01914 0.34051 -0.01849 0.34375 -0.01758 0.34653 C -0.01641 0.34977 -0.0151 0.35255 -0.0138 0.35556 C -0.01341 0.35764 -0.01237 0.35996 -0.0125 0.36227 C -0.01315 0.36759 -0.0138 0.37431 -0.01628 0.37778 C -0.01901 0.38125 -0.02305 0.37894 -0.0263 0.37986 C -0.02839 0.38056 -0.03047 0.38148 -0.03255 0.38218 C -0.03333 0.38727 -0.03385 0.39283 -0.03503 0.39769 C -0.03633 0.40255 -0.03906 0.40602 -0.0401 0.41111 C -0.04089 0.41551 -0.04089 0.42084 -0.04258 0.42431 C -0.04427 0.42801 -0.04609 0.43148 -0.04753 0.43542 C -0.04922 0.43982 -0.05326 0.45764 -0.05378 0.45996 C -0.05651 0.47037 -0.05612 0.46829 -0.06003 0.47778 C -0.0625 0.49051 -0.05964 0.47847 -0.0651 0.49097 C -0.06693 0.49537 -0.06836 0.5 -0.07005 0.5044 C -0.07083 0.50671 -0.07135 0.50949 -0.07253 0.51111 C -0.07656 0.51574 -0.07669 0.51528 -0.08008 0.52222 C -0.08177 0.5257 -0.0832 0.52986 -0.08503 0.53334 C -0.08607 0.53519 -0.08763 0.53611 -0.0888 0.53773 C -0.09349 0.54421 -0.09922 0.54908 -0.1026 0.55764 C -0.10599 0.5669 -0.10547 0.56644 -0.11133 0.57546 C -0.11419 0.58009 -0.1168 0.58102 -0.12005 0.58449 C -0.12617 0.59051 -0.12357 0.59097 -0.13255 0.59769 C -0.13385 0.59861 -0.1457 0.60185 -0.14635 0.60209 C -0.14805 0.60278 -0.14961 0.60347 -0.1513 0.6044 C -0.1526 0.60509 -0.15378 0.60625 -0.15508 0.60671 C -0.15755 0.60764 -0.16003 0.60787 -0.1625 0.6088 C -0.16419 0.60949 -0.16589 0.61088 -0.16758 0.61111 C -0.1763 0.61227 -0.18503 0.6125 -0.19375 0.61343 L -0.24883 0.61111 C -0.2526 0.61088 -0.25977 0.6081 -0.2638 0.60671 L -0.275 0.59329 C -0.2763 0.5919 -0.27734 0.58982 -0.27878 0.58889 L -0.28255 0.58658 C -0.28503 0.58287 -0.28737 0.57894 -0.2901 0.57546 C -0.29154 0.57361 -0.29362 0.57315 -0.29505 0.57107 C -0.29818 0.56644 -0.30039 0.55949 -0.30378 0.55556 C -0.30677 0.55209 -0.3099 0.54861 -0.3125 0.54445 C -0.31576 0.53959 -0.32031 0.5294 -0.32253 0.52431 C -0.32344 0.52222 -0.32422 0.51991 -0.325 0.51783 C -0.3263 0.51482 -0.32773 0.51204 -0.32878 0.5088 C -0.33203 0.49954 -0.33125 0.49769 -0.33385 0.48658 C -0.34115 0.45417 -0.33216 0.50023 -0.3375 0.46875 C -0.33867 0.46204 -0.3401 0.45556 -0.34128 0.44884 L -0.34258 0.44213 C -0.34388 0.42361 -0.34479 0.42014 -0.34258 0.4 C -0.3418 0.39306 -0.34154 0.38496 -0.3388 0.37986 C -0.33711 0.37709 -0.33529 0.37431 -0.33385 0.37107 C -0.3306 0.36459 -0.3293 0.35834 -0.325 0.35324 C -0.32318 0.35116 -0.32083 0.35023 -0.31875 0.34884 C -0.31484 0.3382 -0.31719 0.34283 -0.30885 0.33334 C -0.30677 0.33102 -0.3026 0.32662 -0.3026 0.32662 C -0.30169 0.32431 -0.30117 0.32153 -0.3 0.31991 C -0.29896 0.31852 -0.29635 0.31783 -0.29635 0.31783 L -0.29635 0.31783 " pathEditMode="relative" ptsTypes="AAAAAAAAAAAAAAAAAAAAAAAAAAAAAAAAAAAAAAAAAAAAAAAAAAAAAAAAAAAAAAAAAAAAAAAAAAAAAAAAAAAAAAAAAAAAAAAAAAAAAAAAAAAAAAAAAAAAAAAAAAAAAAAA">
                                      <p:cBhvr>
                                        <p:cTn id="10" dur="5000" fill="hold"/>
                                        <p:tgtEl>
                                          <p:spTgt spid="7"/>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2.5E-6 -1.85185E-6 L -2.5E-6 -1.85185E-6 C 0.0013 -0.00741 0.00221 -0.01505 0.00378 -0.02222 C 0.00469 -0.02639 0.00651 -0.02963 0.00755 -0.03333 C 0.00807 -0.03542 0.0082 -0.03796 0.00885 -0.04005 C 0.01628 -0.06667 0.00508 -0.01944 0.0138 -0.05787 C 0.01641 -0.08565 0.01302 -0.05579 0.01875 -0.08681 C 0.02122 -0.09954 0.01888 -0.09537 0.02122 -0.10671 C 0.02201 -0.10995 0.02318 -0.1125 0.02383 -0.11574 C 0.02487 -0.12153 0.02539 -0.12755 0.0263 -0.13333 C 0.02669 -0.13634 0.02669 -0.13958 0.02747 -0.14236 L 0.03255 -0.15787 C 0.03359 -0.16875 0.03503 -0.18264 0.03503 -0.19352 C 0.03503 -0.21343 0.03464 -0.23357 0.03372 -0.25347 C 0.03346 -0.26088 0.0319 -0.26829 0.03125 -0.27569 C 0.03021 -0.2875 0.02995 -0.29954 0.02878 -0.31111 C 0.02747 -0.32454 0.02357 -0.34375 0.02122 -0.35556 C 0.02044 -0.35995 0.01862 -0.3706 0.01758 -0.37338 C 0.00612 -0.40509 0.01159 -0.38125 0.0026 -0.41111 C -0.00755 -0.44468 0.00638 -0.40764 -0.00742 -0.44444 C -0.00872 -0.44792 -0.01276 -0.45764 -0.01497 -0.46019 C -0.0168 -0.46227 -0.01901 -0.46435 -0.02122 -0.46458 C -0.03659 -0.46644 -0.05208 -0.46597 -0.06745 -0.46667 C -0.06914 -0.46759 -0.0707 -0.46852 -0.0724 -0.46898 C -0.08203 -0.47245 -0.07747 -0.46991 -0.0862 -0.47338 C -0.08958 -0.47477 -0.09622 -0.47778 -0.09622 -0.47778 C -0.10872 -0.47708 -0.12122 -0.47755 -0.13372 -0.47569 C -0.13594 -0.47523 -0.13776 -0.47245 -0.13997 -0.4713 C -0.14193 -0.47014 -0.14414 -0.46991 -0.14622 -0.46898 C -0.1474 -0.46852 -0.1487 -0.46736 -0.14987 -0.46667 C -0.15156 -0.46597 -0.15326 -0.46574 -0.15495 -0.46458 C -0.15807 -0.4625 -0.16354 -0.45625 -0.16615 -0.45347 C -0.16992 -0.44236 -0.17292 -0.43032 -0.17747 -0.42014 C -0.17904 -0.41644 -0.18099 -0.41296 -0.18242 -0.40903 C -0.18359 -0.40556 -0.18385 -0.40139 -0.1849 -0.39792 C -0.18594 -0.39468 -0.1875 -0.39213 -0.18867 -0.38889 C -0.19036 -0.38472 -0.19219 -0.38032 -0.19362 -0.37569 C -0.20169 -0.35139 -0.19271 -0.37269 -0.20247 -0.35116 C -0.2069 -0.32963 -0.20794 -0.32176 -0.21745 -0.3 C -0.22031 -0.29352 -0.2237 -0.28727 -0.22617 -0.28009 C -0.22786 -0.27523 -0.22852 -0.26968 -0.22995 -0.26458 C -0.23151 -0.25857 -0.23294 -0.25232 -0.2349 -0.24676 C -0.23633 -0.24282 -0.23854 -0.23982 -0.23984 -0.23565 C -0.24102 -0.23218 -0.24141 -0.22801 -0.24245 -0.22454 C -0.24349 -0.2206 -0.24505 -0.21736 -0.24609 -0.21343 C -0.24844 -0.20463 -0.25026 -0.1956 -0.25234 -0.18681 C -0.25365 -0.18148 -0.25469 -0.17616 -0.25612 -0.1713 C -0.25781 -0.16528 -0.2599 -0.15972 -0.2612 -0.15347 C -0.26406 -0.13819 -0.26615 -0.12222 -0.26862 -0.10671 C -0.27057 -0.09444 -0.26862 -0.10116 -0.2724 -0.0912 C -0.27279 -0.0875 -0.27292 -0.08357 -0.2737 -0.08009 C -0.27422 -0.07685 -0.27539 -0.07431 -0.27617 -0.0713 C -0.27669 -0.06898 -0.27695 -0.06667 -0.27734 -0.06458 C -0.27813 -0.06088 -0.27917 -0.05718 -0.27995 -0.05347 C -0.28659 -0.02014 -0.28164 -0.04468 -0.2849 -0.02454 C -0.28529 -0.02222 -0.28581 -0.02014 -0.2862 -0.01782 C -0.28932 0.00162 -0.28568 -0.01829 -0.28867 -0.00232 C -0.29297 0.05093 -0.29219 0.0294 -0.28984 0.1088 C -0.28984 0.11111 -0.28906 0.11319 -0.28867 0.11551 C -0.28789 0.11921 -0.28685 0.12268 -0.2862 0.12662 C -0.28516 0.13241 -0.28451 0.13843 -0.28359 0.14444 C -0.2832 0.14722 -0.2832 0.15046 -0.28242 0.15324 C -0.28151 0.15625 -0.2806 0.15903 -0.27995 0.16204 C -0.2793 0.16505 -0.27956 0.16852 -0.27865 0.17106 C -0.27786 0.17315 -0.27617 0.17407 -0.27487 0.17546 C -0.27148 0.18472 -0.27331 0.18125 -0.26745 0.18889 C -0.26615 0.19028 -0.26497 0.19213 -0.26367 0.19329 C -0.26211 0.19444 -0.26029 0.19468 -0.25859 0.19537 C -0.25742 0.19606 -0.25612 0.19699 -0.25495 0.19768 C -0.25326 0.19861 -0.25156 0.19907 -0.24987 0.2 C -0.24857 0.20046 -0.2474 0.20162 -0.24609 0.20208 C -0.23919 0.20486 -0.2319 0.20556 -0.22487 0.20671 L -0.18242 0.2044 C -0.17943 0.20417 -0.17656 0.20301 -0.1737 0.20208 C -0.17161 0.20162 -0.16953 0.20093 -0.16745 0.2 C -0.16328 0.19792 -0.15938 0.1963 -0.15612 0.19097 C -0.15273 0.18542 -0.15026 0.17755 -0.14622 0.17315 C -0.13763 0.16412 -0.14023 0.16782 -0.13112 0.15324 C -0.12982 0.15116 -0.12852 0.14907 -0.12747 0.14653 C -0.12552 0.14236 -0.12461 0.13704 -0.1224 0.13333 C -0.12122 0.13102 -0.11966 0.12917 -0.11862 0.12662 C -0.10977 0.1044 -0.12422 0.13194 -0.1112 0.1088 C -0.1099 0.10069 -0.10911 0.09213 -0.10742 0.08426 C -0.10625 0.0787 -0.10391 0.07407 -0.10247 0.06875 C -0.10104 0.06366 -0.09987 0.05833 -0.0987 0.05324 C -0.09831 0.04884 -0.09818 0.04421 -0.0974 0.03981 C -0.09609 0.03241 -0.09336 0.02546 -0.09245 0.01759 C -0.09206 0.01389 -0.0918 0.01018 -0.09115 0.00648 C -0.09049 0.00208 -0.08945 -0.00232 -0.08867 -0.00671 C -0.08737 -0.01412 -0.08607 -0.02153 -0.0849 -0.02894 C -0.08359 -0.03773 -0.08242 -0.04676 -0.08125 -0.05556 C -0.08034 -0.06227 -0.07982 -0.06921 -0.07865 -0.07569 C -0.07813 -0.0787 -0.07708 -0.08171 -0.07617 -0.08449 C -0.07253 -0.09583 -0.06862 -0.10671 -0.06497 -0.11782 C -0.06328 -0.12292 -0.06081 -0.12778 -0.0599 -0.13333 C -0.05586 -0.1588 -0.05833 -0.14699 -0.0487 -0.18009 C -0.04583 -0.18982 -0.04349 -0.2 -0.03997 -0.20903 C -0.03698 -0.21644 -0.03372 -0.22338 -0.03125 -0.23125 C -0.02956 -0.23611 -0.02891 -0.2419 -0.02747 -0.24676 C -0.02526 -0.25417 -0.0194 -0.26782 -0.01615 -0.27338 C -0.01393 -0.27755 -0.01107 -0.28056 -0.00872 -0.28449 C -0.00573 -0.28958 -0.00339 -0.29607 -2.5E-6 -0.3 C 0.00339 -0.30417 0.00755 -0.30579 0.01133 -0.30903 C 0.01471 -0.31181 0.01797 -0.31482 0.02122 -0.31782 C 0.02422 -0.3206 0.02721 -0.32361 0.03008 -0.32685 C 0.03177 -0.3287 0.0332 -0.33171 0.03503 -0.33333 C 0.03737 -0.33565 0.0401 -0.33611 0.04258 -0.33796 C 0.04427 -0.33912 0.04583 -0.3412 0.04753 -0.34236 C 0.0526 -0.34583 0.05508 -0.34676 0.06003 -0.34907 C 0.06211 -0.35116 0.06406 -0.35394 0.06628 -0.35556 C 0.07214 -0.36042 0.07409 -0.35995 0.08008 -0.36227 C 0.08333 -0.36366 0.08672 -0.36482 0.08997 -0.36667 C 0.09544 -0.36991 0.09245 -0.36852 0.09883 -0.3713 C 0.10664 -0.36968 0.11471 -0.36968 0.12253 -0.36667 C 0.12461 -0.36597 0.12591 -0.3625 0.12747 -0.36019 C 0.13333 -0.35116 0.13138 -0.35347 0.13503 -0.34444 C 0.14271 -0.32523 0.13542 -0.34468 0.14128 -0.32894 C 0.14167 -0.32593 0.14206 -0.32315 0.14245 -0.32014 C 0.14284 -0.31782 0.14349 -0.31574 0.14375 -0.31343 C 0.14427 -0.30903 0.14453 -0.30463 0.14505 -0.3 C 0.14583 -0.29306 0.14635 -0.29097 0.14753 -0.28449 C 0.14792 -0.2794 0.14818 -0.27407 0.1487 -0.26898 C 0.14948 -0.26296 0.15039 -0.25718 0.1513 -0.25116 C 0.15169 -0.24815 0.15221 -0.24537 0.15247 -0.24236 C 0.15286 -0.23866 0.15326 -0.23495 0.15378 -0.23125 C 0.15573 -0.21505 0.15443 -0.22963 0.15625 -0.21111 C 0.15677 -0.20671 0.15729 -0.20232 0.15755 -0.19792 C 0.15781 -0.1912 0.15755 -0.18449 0.15755 -0.17778 L 0.15755 -0.17778 " pathEditMode="relative" ptsTypes="AAAAAAAAAAAAAAAAAAAAAAAAAAAAAAAAAAAAAAAAAAAAAAAAAAAAAAAAAAAAAAAAAAAAAAAAAAAAAAAAAAAAAAAAAAAAAAAAAAAAAAAAAAAAAAAAAAAAAAAAAAAAAAAAA">
                                      <p:cBhvr>
                                        <p:cTn id="12" dur="5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ezultat iskanja slik za raining clipart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5945" y="-457200"/>
            <a:ext cx="13011150" cy="7315200"/>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a:xfrm>
            <a:off x="109854" y="-411480"/>
            <a:ext cx="12082146" cy="3995678"/>
          </a:xfrm>
        </p:spPr>
        <p:txBody>
          <a:bodyPr>
            <a:noAutofit/>
          </a:bodyPr>
          <a:lstStyle/>
          <a:p>
            <a:r>
              <a:rPr lang="sl-SI" sz="3200" dirty="0">
                <a:latin typeface="Arial Narrow" panose="020B0606020202030204" pitchFamily="34" charset="0"/>
              </a:rPr>
              <a:t>METULJI SO ZLETELI K BELI LILIJI IN JO PROSILI: »SKRIJ NAS V SVOJ CVET, DA SE NE ZMOČIMO!«</a:t>
            </a:r>
            <a:br>
              <a:rPr lang="sl-SI" sz="3200" dirty="0">
                <a:latin typeface="Arial Narrow" panose="020B0606020202030204" pitchFamily="34" charset="0"/>
              </a:rPr>
            </a:br>
            <a:r>
              <a:rPr lang="sl-SI" sz="3200" dirty="0">
                <a:latin typeface="Arial Narrow" panose="020B0606020202030204" pitchFamily="34" charset="0"/>
              </a:rPr>
              <a:t>LILIJA JE REKLA: »BELEGA VZAMEM, OSTALA POLETITA DRUGAM!«</a:t>
            </a:r>
            <a:br>
              <a:rPr lang="sl-SI" sz="3200" dirty="0">
                <a:latin typeface="Arial Narrow" panose="020B0606020202030204" pitchFamily="34" charset="0"/>
              </a:rPr>
            </a:br>
            <a:r>
              <a:rPr lang="sl-SI" sz="3200" dirty="0">
                <a:latin typeface="Arial Narrow" panose="020B0606020202030204" pitchFamily="34" charset="0"/>
              </a:rPr>
              <a:t>BELI JE DEJAL: »ČE NE VZAMEŠ VSEH TREH, TUDI JAZ NE STOPIM POD TVOJO STREHO.«</a:t>
            </a:r>
          </a:p>
        </p:txBody>
      </p:sp>
      <p:pic>
        <p:nvPicPr>
          <p:cNvPr id="2050" name="Picture 2" descr="Rezultat iskanja slik za clipart land"/>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524" b="90179" l="5435" r="95109">
                        <a14:foregroundMark x1="44348" y1="60119" x2="46087" y2="59821"/>
                      </a14:backgroundRemoval>
                    </a14:imgEffect>
                  </a14:imgLayer>
                </a14:imgProps>
              </a:ext>
              <a:ext uri="{28A0092B-C50C-407E-A947-70E740481C1C}">
                <a14:useLocalDpi xmlns:a14="http://schemas.microsoft.com/office/drawing/2010/main" val="0"/>
              </a:ext>
            </a:extLst>
          </a:blip>
          <a:srcRect/>
          <a:stretch>
            <a:fillRect/>
          </a:stretch>
        </p:blipFill>
        <p:spPr bwMode="auto">
          <a:xfrm>
            <a:off x="-987426" y="3995678"/>
            <a:ext cx="14093826" cy="32353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zultat iskanja slik za butterfly yellowi 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078" b="94127" l="9432" r="90000"/>
                    </a14:imgEffect>
                  </a14:imgLayer>
                </a14:imgProps>
              </a:ext>
              <a:ext uri="{28A0092B-C50C-407E-A947-70E740481C1C}">
                <a14:useLocalDpi xmlns:a14="http://schemas.microsoft.com/office/drawing/2010/main" val="0"/>
              </a:ext>
            </a:extLst>
          </a:blip>
          <a:srcRect/>
          <a:stretch>
            <a:fillRect/>
          </a:stretch>
        </p:blipFill>
        <p:spPr bwMode="auto">
          <a:xfrm rot="20060491">
            <a:off x="643750" y="2922763"/>
            <a:ext cx="1899060" cy="13228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Rezultat iskanja slik za butterfly red pn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4568" b="94617" l="11304" r="89674"/>
                    </a14:imgEffect>
                  </a14:imgLayer>
                </a14:imgProps>
              </a:ext>
              <a:ext uri="{28A0092B-C50C-407E-A947-70E740481C1C}">
                <a14:useLocalDpi xmlns:a14="http://schemas.microsoft.com/office/drawing/2010/main" val="0"/>
              </a:ext>
            </a:extLst>
          </a:blip>
          <a:srcRect/>
          <a:stretch>
            <a:fillRect/>
          </a:stretch>
        </p:blipFill>
        <p:spPr bwMode="auto">
          <a:xfrm rot="1575587">
            <a:off x="4971930" y="3469253"/>
            <a:ext cx="2513198" cy="16745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Butterfly All Clear - White Butterfly Clipart Transparent , Transparent Cartoon "/>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5378" b="96134" l="10000" r="90000"/>
                    </a14:imgEffect>
                  </a14:imgLayer>
                </a14:imgProps>
              </a:ext>
              <a:ext uri="{28A0092B-C50C-407E-A947-70E740481C1C}">
                <a14:useLocalDpi xmlns:a14="http://schemas.microsoft.com/office/drawing/2010/main" val="0"/>
              </a:ext>
            </a:extLst>
          </a:blip>
          <a:srcRect/>
          <a:stretch>
            <a:fillRect/>
          </a:stretch>
        </p:blipFill>
        <p:spPr bwMode="auto">
          <a:xfrm rot="20232846">
            <a:off x="9761006" y="2275976"/>
            <a:ext cx="2238037" cy="144742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Rezultat iskanja slik za lily clipart"/>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4286" b="94762" l="26585" r="73659">
                        <a14:foregroundMark x1="35244" y1="23810" x2="40366" y2="49841"/>
                        <a14:foregroundMark x1="67073" y1="20317" x2="59878" y2="51111"/>
                      </a14:backgroundRemoval>
                    </a14:imgEffect>
                  </a14:imgLayer>
                </a14:imgProps>
              </a:ext>
              <a:ext uri="{28A0092B-C50C-407E-A947-70E740481C1C}">
                <a14:useLocalDpi xmlns:a14="http://schemas.microsoft.com/office/drawing/2010/main" val="0"/>
              </a:ext>
            </a:extLst>
          </a:blip>
          <a:srcRect/>
          <a:stretch>
            <a:fillRect/>
          </a:stretch>
        </p:blipFill>
        <p:spPr bwMode="auto">
          <a:xfrm>
            <a:off x="6683300" y="3731192"/>
            <a:ext cx="4363135" cy="3352165"/>
          </a:xfrm>
          <a:prstGeom prst="rect">
            <a:avLst/>
          </a:prstGeom>
          <a:noFill/>
          <a:extLst>
            <a:ext uri="{909E8E84-426E-40DD-AFC4-6F175D3DCCD1}">
              <a14:hiddenFill xmlns:a14="http://schemas.microsoft.com/office/drawing/2010/main">
                <a:solidFill>
                  <a:srgbClr val="FFFFFF"/>
                </a:solidFill>
              </a14:hiddenFill>
            </a:ext>
          </a:extLst>
        </p:spPr>
      </p:pic>
      <p:pic>
        <p:nvPicPr>
          <p:cNvPr id="3" name="Stara cesta 4">
            <a:hlinkClick r:id="" action="ppaction://media"/>
          </p:cNvPr>
          <p:cNvPicPr>
            <a:picLocks noChangeAspect="1"/>
          </p:cNvPicPr>
          <p:nvPr>
            <a:audioFile r:link="rId1"/>
            <p:extLst>
              <p:ext uri="{DAA4B4D4-6D71-4841-9C94-3DE7FCFB9230}">
                <p14:media xmlns:p14="http://schemas.microsoft.com/office/powerpoint/2010/main" r:embed="rId2">
                  <p14:trim st="2295"/>
                </p14:media>
              </p:ext>
            </p:extLst>
          </p:nvPr>
        </p:nvPicPr>
        <p:blipFill>
          <a:blip r:embed="rId15"/>
          <a:stretch>
            <a:fillRect/>
          </a:stretch>
        </p:blipFill>
        <p:spPr>
          <a:xfrm>
            <a:off x="11443803" y="363406"/>
            <a:ext cx="487363" cy="487363"/>
          </a:xfrm>
          <a:prstGeom prst="rect">
            <a:avLst/>
          </a:prstGeom>
        </p:spPr>
      </p:pic>
    </p:spTree>
    <p:extLst>
      <p:ext uri="{BB962C8B-B14F-4D97-AF65-F5344CB8AC3E}">
        <p14:creationId xmlns:p14="http://schemas.microsoft.com/office/powerpoint/2010/main" val="147403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91" fill="hold"/>
                                        <p:tgtEl>
                                          <p:spTgt spid="3"/>
                                        </p:tgtEl>
                                      </p:cBhvr>
                                    </p:cmd>
                                  </p:childTnLst>
                                </p:cTn>
                              </p:par>
                              <p:par>
                                <p:cTn id="7" presetID="0" presetClass="path" presetSubtype="0" accel="50000" decel="50000" fill="hold" nodeType="withEffect">
                                  <p:stCondLst>
                                    <p:cond delay="0"/>
                                  </p:stCondLst>
                                  <p:childTnLst>
                                    <p:animMotion origin="layout" path="M 1.25E-6 -7.40741E-7 L 1.25E-6 -7.40741E-7 C -0.00117 -0.0199 -0.00209 -0.01736 1.25E-6 -0.03564 C 0.00026 -0.03796 0.00065 -0.04004 0.0013 -0.04236 C 0.00364 -0.05046 0.00403 -0.04814 0.00755 -0.05555 C 0.00846 -0.05763 0.00885 -0.06041 0.01002 -0.06226 C 0.01224 -0.06574 0.01497 -0.06828 0.01745 -0.07106 L 0.02122 -0.07569 C 0.02252 -0.07708 0.02357 -0.07916 0.025 -0.08009 L 0.03255 -0.08449 L 0.0362 -0.08657 C 0.04088 -0.08588 0.04557 -0.08611 0.05 -0.08449 C 0.05143 -0.08379 0.05247 -0.08125 0.05377 -0.08009 C 0.05495 -0.07893 0.05638 -0.07893 0.05755 -0.07777 C 0.06719 -0.06921 0.0556 -0.07662 0.06497 -0.07106 C 0.06627 -0.06898 0.06732 -0.0662 0.06875 -0.06458 C 0.07812 -0.05324 0.06497 -0.08009 0.07995 -0.05347 L 0.09375 -0.02893 L 0.09752 -0.02222 C 0.0987 -0.02013 0.10026 -0.01828 0.1013 -0.0155 C 0.10208 -0.01342 0.10273 -0.01088 0.10377 -0.00902 C 0.1138 0.01204 0.10338 -0.01435 0.11497 0.0132 C 0.11679 0.0176 0.1181 0.02246 0.12005 0.02662 C 0.12109 0.02917 0.12278 0.03079 0.1237 0.03334 C 0.12539 0.03727 0.12669 0.04399 0.12747 0.04885 C 0.12799 0.05186 0.1276 0.05533 0.12877 0.05764 C 0.12995 0.06019 0.13229 0.06019 0.13372 0.06227 C 0.13515 0.06412 0.1362 0.0669 0.1375 0.06875 C 0.13867 0.07061 0.1401 0.07176 0.14127 0.07338 C 0.14596 0.07987 0.15078 0.08588 0.15495 0.09329 C 0.15625 0.09561 0.15729 0.09815 0.15872 0.1 C 0.17005 0.11343 0.15443 0.08912 0.16627 0.10672 C 0.17851 0.12477 0.16263 0.10255 0.17252 0.11991 C 0.17578 0.1257 0.17851 0.12755 0.18255 0.13102 C 0.18372 0.13403 0.18502 0.13704 0.1862 0.14005 C 0.18711 0.14213 0.18776 0.14468 0.1888 0.14653 C 0.19193 0.15278 0.19583 0.15787 0.1987 0.16436 C 0.20039 0.16806 0.20182 0.17223 0.20377 0.17547 C 0.20729 0.18125 0.21159 0.18519 0.21497 0.19098 C 0.2181 0.19653 0.21992 0.20093 0.2237 0.2044 C 0.22487 0.20556 0.2263 0.20579 0.22747 0.20672 C 0.22877 0.2088 0.22982 0.21158 0.23125 0.2132 C 0.23229 0.21459 0.23398 0.21412 0.23502 0.21551 C 0.23828 0.22014 0.24088 0.22593 0.24375 0.23102 C 0.24544 0.23403 0.24739 0.23658 0.2487 0.24005 C 0.25117 0.24653 0.2569 0.26181 0.25872 0.26436 C 0.26041 0.26667 0.26224 0.26852 0.2638 0.27107 C 0.27109 0.28241 0.26575 0.27825 0.27252 0.28218 C 0.28086 0.297 0.27187 0.28311 0.27995 0.29098 C 0.28268 0.29375 0.28489 0.29723 0.2875 0.3 C 0.28906 0.30162 0.29088 0.30278 0.29245 0.3044 C 0.30325 0.31575 0.29622 0.31112 0.30377 0.31551 C 0.30495 0.31783 0.30599 0.32061 0.30755 0.32223 C 0.30898 0.32362 0.31081 0.32362 0.3125 0.32431 C 0.3138 0.325 0.31497 0.32593 0.31627 0.32662 C 0.31784 0.32755 0.31966 0.32778 0.32122 0.32894 C 0.32304 0.3301 0.32448 0.33218 0.3263 0.33334 C 0.32956 0.33519 0.33294 0.33588 0.3362 0.33774 C 0.3375 0.33843 0.3388 0.33889 0.33997 0.34005 C 0.34857 0.34746 0.33789 0.34237 0.35 0.34653 C 0.35247 0.34954 0.35469 0.35371 0.35755 0.35556 C 0.36002 0.35695 0.36276 0.35741 0.36497 0.35996 C 0.36627 0.36135 0.36732 0.36343 0.36875 0.36436 C 0.37109 0.36575 0.3737 0.36598 0.3763 0.36667 C 0.37747 0.36806 0.37864 0.36991 0.37995 0.37107 C 0.38242 0.37292 0.38502 0.37408 0.3875 0.37547 C 0.3888 0.37616 0.38997 0.37709 0.39127 0.37778 C 0.39831 0.38079 0.39453 0.3794 0.40247 0.38218 C 0.4164 0.39445 0.39883 0.37987 0.4125 0.38889 C 0.41419 0.39005 0.41575 0.3919 0.41745 0.39329 C 0.42357 0.39815 0.42291 0.39746 0.42877 0.4 C 0.42995 0.40139 0.43112 0.40325 0.43242 0.4044 C 0.43528 0.40695 0.43958 0.40764 0.44245 0.4088 C 0.44375 0.4095 0.44492 0.41042 0.44622 0.41112 C 0.44831 0.41204 0.45039 0.4125 0.45247 0.4132 C 0.4638 0.422 0.47304 0.42963 0.4862 0.43334 L 0.50247 0.43774 C 0.51263 0.44028 0.51393 0.43936 0.5237 0.44213 C 0.52578 0.44283 0.52786 0.44375 0.52995 0.44445 C 0.54323 0.44862 0.53177 0.44399 0.54752 0.45116 C 0.57539 0.45024 0.60338 0.45093 0.63125 0.44885 C 0.63424 0.44862 0.63711 0.44584 0.63997 0.44445 C 0.64127 0.44375 0.64245 0.44283 0.64375 0.44213 C 0.64726 0.44028 0.65143 0.43889 0.65495 0.43774 C 0.65742 0.43681 0.66002 0.43635 0.6625 0.43542 C 0.6737 0.43125 0.68476 0.42524 0.69622 0.42223 C 0.70364 0.42014 0.7112 0.42061 0.71875 0.41991 C 0.72161 0.41922 0.72448 0.41783 0.72747 0.41783 C 0.75664 0.41644 0.78581 0.41899 0.81497 0.41551 C 0.81797 0.41505 0.82239 0.40672 0.82239 0.40672 C 0.82513 0.39723 0.82708 0.39121 0.82864 0.37987 C 0.82943 0.37477 0.82929 0.36945 0.82995 0.36436 C 0.83164 0.35024 0.8319 0.3507 0.83489 0.34005 C 0.83541 0.33635 0.83554 0.33241 0.8362 0.32894 C 0.83685 0.325 0.83867 0.32176 0.83867 0.31783 C 0.83906 0.3 0.83893 0.28195 0.8375 0.26436 C 0.83724 0.26135 0.83502 0.25973 0.83372 0.25764 C 0.83216 0.25533 0.8306 0.25278 0.82864 0.25116 C 0.82721 0.24977 0.82539 0.24954 0.8237 0.24885 C 0.81146 0.24399 0.81484 0.24653 0.79492 0.24653 L 0.79492 0.24653 L 0.79492 0.24653 L 0.79492 0.24653 " pathEditMode="relative" ptsTypes="AAAAAAAAAAAAAAAAAAAAAAAAAAAAAAAAAAAAAAAAAAAAAAAAAAAAAAAAAAAAAAAAAAAAAAAAAAAAAAAAAAAAAAAAAAAAAAAAAAAAAAA">
                                      <p:cBhvr>
                                        <p:cTn id="8" dur="5000" fill="hold"/>
                                        <p:tgtEl>
                                          <p:spTgt spid="5"/>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1133 0.00046 L 0.01133 0.00069 L -0.01003 -0.00417 C -0.01172 -0.00463 -0.01328 -0.00556 -0.01498 -0.00625 C -0.01628 -0.00787 -0.01745 -0.00949 -0.01875 -0.01065 C -0.02071 -0.0125 -0.02292 -0.01389 -0.025 -0.01528 C -0.02617 -0.01597 -0.02761 -0.01644 -0.02878 -0.01736 C -0.03008 -0.01852 -0.03112 -0.0206 -0.03242 -0.02176 C -0.03529 -0.02431 -0.03959 -0.025 -0.04245 -0.02639 C -0.04375 -0.02685 -0.04492 -0.02824 -0.04623 -0.02847 C -0.05156 -0.02963 -0.05703 -0.03009 -0.0625 -0.03079 C -0.0724 -0.03658 -0.06354 -0.03195 -0.08503 -0.03519 C -0.0888 -0.03565 -0.09245 -0.03658 -0.09623 -0.0375 C -0.10547 -0.04144 -0.09753 -0.03843 -0.1112 -0.0419 C -0.1138 -0.04259 -0.11615 -0.04375 -0.11875 -0.04398 C -0.12956 -0.04583 -0.15117 -0.04861 -0.15117 -0.04838 C -0.15716 -0.05023 -0.15847 -0.05023 -0.16367 -0.05301 C -0.16927 -0.05579 -0.16602 -0.05509 -0.17253 -0.05741 C -0.175 -0.05833 -0.17748 -0.05857 -0.17995 -0.05972 C -0.18255 -0.06088 -0.1849 -0.06366 -0.1875 -0.06412 C -0.19844 -0.06597 -0.19779 -0.06528 -0.20625 -0.06852 C -0.20794 -0.06921 -0.20964 -0.06991 -0.2112 -0.07083 C -0.2125 -0.0713 -0.21367 -0.07246 -0.21498 -0.07292 C -0.21784 -0.07408 -0.22084 -0.07431 -0.2237 -0.07523 C -0.22617 -0.07593 -0.22878 -0.07662 -0.23125 -0.07732 C -0.25729 -0.07639 -0.27461 -0.07801 -0.29753 -0.07292 C -0.3 -0.07246 -0.30248 -0.07153 -0.30495 -0.07083 C -0.30912 -0.06783 -0.31446 -0.06389 -0.31875 -0.06181 C -0.32266 -0.06019 -0.32383 -0.05972 -0.32748 -0.05741 C -0.32956 -0.05602 -0.33164 -0.05463 -0.33373 -0.05301 C -0.33542 -0.05162 -0.33698 -0.04977 -0.33867 -0.04861 C -0.34037 -0.04746 -0.34206 -0.04722 -0.34375 -0.0463 C -0.35625 -0.04005 -0.33685 -0.04884 -0.35248 -0.0419 C -0.35378 -0.03958 -0.35482 -0.03727 -0.35625 -0.03519 C -0.36159 -0.02732 -0.35873 -0.03472 -0.36367 -0.02408 C -0.36472 -0.02199 -0.36524 -0.01945 -0.36628 -0.01736 C -0.36966 -0.00996 -0.37018 -0.01227 -0.37253 -0.00417 C -0.37305 -0.00208 -0.37305 0.00046 -0.3737 0.00254 C -0.37474 0.00579 -0.3763 0.00833 -0.37748 0.01157 C -0.37839 0.01435 -0.37917 0.01736 -0.37995 0.02037 C -0.38034 0.02407 -0.3806 0.02778 -0.38125 0.03148 C -0.38177 0.03472 -0.38294 0.03727 -0.38373 0.04028 C -0.38425 0.04259 -0.38451 0.04491 -0.3849 0.04699 C -0.38412 0.06551 -0.38464 0.08449 -0.38242 0.10254 C -0.38203 0.10671 -0.37878 0.1081 -0.37748 0.11157 C -0.37031 0.1294 -0.38529 0.10417 -0.37253 0.12708 C -0.37136 0.12893 -0.36992 0.12986 -0.36875 0.13148 C -0.36276 0.13889 -0.36511 0.1375 -0.35873 0.14259 C -0.33737 0.15972 -0.34558 0.15602 -0.33125 0.16042 C -0.32917 0.1618 -0.32709 0.16366 -0.325 0.16481 C -0.32214 0.16643 -0.31901 0.16736 -0.31628 0.16921 C -0.3013 0.1794 -0.31615 0.17384 -0.30117 0.17824 C -0.29323 0.18379 -0.29649 0.18241 -0.2875 0.18472 L -0.26992 0.18935 C -0.26706 0.19004 -0.26419 0.19143 -0.2612 0.19143 L -0.175 0.19375 C -0.16628 0.19444 -0.15742 0.19467 -0.1487 0.19583 C -0.14362 0.19653 -0.13985 0.2 -0.13503 0.20254 C -0.12865 0.20602 -0.12669 0.20555 -0.11875 0.20694 C -0.11576 0.20926 -0.11276 0.21111 -0.11003 0.21366 C -0.10104 0.22222 -0.10313 0.22523 -0.09245 0.23148 C -0.08998 0.23287 -0.08711 0.23333 -0.08503 0.23588 C -0.08099 0.24074 -0.08099 0.24097 -0.07617 0.24491 C -0.07422 0.24653 -0.07214 0.24792 -0.06992 0.2493 C -0.06875 0.25 -0.06745 0.25046 -0.06628 0.25139 C -0.06289 0.25417 -0.05977 0.25833 -0.05625 0.26042 C -0.05495 0.26111 -0.05365 0.26157 -0.05248 0.2625 C -0.05026 0.26458 -0.04831 0.26713 -0.04623 0.26921 C -0.04154 0.27384 -0.04193 0.27338 -0.0375 0.27592 C -0.03164 0.28403 -0.02604 0.29051 -0.02123 0.30046 C -0.02031 0.30231 -0.01966 0.30486 -0.01875 0.30717 C -0.01719 0.31088 -0.01537 0.31458 -0.01367 0.31829 C -0.01289 0.32268 -0.01276 0.32754 -0.0112 0.33148 C -0.01042 0.33379 -0.00951 0.33588 -0.00873 0.33819 C -0.00781 0.34097 -0.00716 0.34421 -0.00625 0.34699 C -0.00508 0.35023 -0.00378 0.35301 -0.00248 0.35602 C -0.00209 0.3581 -0.00104 0.36042 -0.00117 0.36273 C -0.00183 0.36805 -0.00248 0.37477 -0.00495 0.37824 C -0.00768 0.38171 -0.01172 0.3794 -0.01498 0.38032 C -0.01706 0.38102 -0.01914 0.38194 -0.02123 0.38264 C -0.02201 0.38773 -0.02253 0.39329 -0.0237 0.39815 C -0.025 0.40301 -0.02774 0.40648 -0.02878 0.41157 C -0.02956 0.41597 -0.02956 0.42106 -0.03125 0.42477 C -0.03294 0.42824 -0.03477 0.43194 -0.0362 0.43588 C -0.03789 0.44028 -0.04193 0.4581 -0.04245 0.46042 C -0.04518 0.4706 -0.04479 0.46875 -0.0487 0.47824 C -0.05117 0.49097 -0.04831 0.47893 -0.05378 0.49143 C -0.0556 0.49583 -0.05703 0.50046 -0.05873 0.50486 C -0.05951 0.50717 -0.06003 0.50995 -0.0612 0.51157 C -0.06524 0.5162 -0.06537 0.51574 -0.06875 0.52268 C -0.07044 0.52616 -0.07188 0.53032 -0.0737 0.53379 C -0.07474 0.53565 -0.0763 0.53657 -0.07748 0.53819 C -0.08216 0.54467 -0.08789 0.54954 -0.09128 0.5581 C -0.09466 0.56736 -0.09414 0.5669 -0.1 0.57592 C -0.10287 0.58055 -0.10547 0.58148 -0.10873 0.58495 C -0.11485 0.59097 -0.11224 0.59143 -0.12123 0.59815 C -0.12253 0.59907 -0.13438 0.60231 -0.13503 0.60254 C -0.13672 0.60324 -0.13828 0.60393 -0.13998 0.60486 C -0.14128 0.60555 -0.14245 0.60671 -0.14375 0.60717 C -0.14623 0.6081 -0.1487 0.60833 -0.15117 0.60926 C -0.15287 0.60995 -0.15456 0.61134 -0.15625 0.61157 C -0.16498 0.61273 -0.1737 0.61296 -0.18242 0.61389 L -0.2375 0.61157 C -0.24128 0.61134 -0.24844 0.60856 -0.25248 0.60717 L -0.26367 0.59375 C -0.26498 0.59236 -0.26602 0.59028 -0.26745 0.58935 L -0.27123 0.58704 C -0.2737 0.58333 -0.27604 0.5794 -0.27878 0.57592 C -0.28021 0.57407 -0.28229 0.57361 -0.28373 0.57153 C -0.28685 0.5669 -0.28906 0.55995 -0.29245 0.55602 C -0.29544 0.55254 -0.29857 0.54907 -0.30117 0.54491 C -0.30443 0.54004 -0.30899 0.52986 -0.3112 0.52477 C -0.31211 0.52268 -0.31289 0.52037 -0.31367 0.51829 C -0.31498 0.51528 -0.31641 0.5125 -0.31745 0.50926 C -0.32071 0.5 -0.31992 0.49815 -0.32253 0.48704 C -0.32982 0.45463 -0.32084 0.50069 -0.32617 0.46921 C -0.32735 0.4625 -0.32878 0.45602 -0.32995 0.4493 L -0.33125 0.44236 C -0.33255 0.42407 -0.33347 0.4206 -0.33125 0.40046 C -0.33047 0.39352 -0.33021 0.38542 -0.32748 0.38032 C -0.32578 0.37754 -0.32396 0.37477 -0.32253 0.37153 C -0.31927 0.36504 -0.31797 0.35879 -0.31367 0.3537 C -0.31185 0.35162 -0.30951 0.35069 -0.30742 0.3493 C -0.30352 0.33866 -0.30586 0.34329 -0.29753 0.33379 C -0.29544 0.33148 -0.29128 0.32708 -0.29128 0.32731 C -0.29037 0.32477 -0.28985 0.32199 -0.28867 0.32037 C -0.28763 0.31898 -0.28503 0.31829 -0.28503 0.31852 L -0.28503 0.31829 " pathEditMode="relative" rAng="0" ptsTypes="AAAAAAAAAAAAAAAAAAAAAAAAAAAAAAAAAAAAAAAAAAAAAAAAAAAAAAAAAAAAAAAAAAAAAAAAAAAAAAAAAAAAAAAAAAAAAAAAAAAAAAAAAAAAAAAAAAAAAAAAAAAAAAAA">
                                      <p:cBhvr>
                                        <p:cTn id="10" dur="5000" fill="hold"/>
                                        <p:tgtEl>
                                          <p:spTgt spid="7"/>
                                        </p:tgtEl>
                                        <p:attrNameLst>
                                          <p:attrName>ppt_x</p:attrName>
                                          <p:attrName>ppt_y</p:attrName>
                                        </p:attrNameLst>
                                      </p:cBhvr>
                                      <p:rCtr x="-19818" y="26782"/>
                                    </p:animMotion>
                                  </p:childTnLst>
                                </p:cTn>
                              </p:par>
                              <p:par>
                                <p:cTn id="11" presetID="0" presetClass="path" presetSubtype="0" accel="50000" decel="50000" fill="hold" nodeType="withEffect">
                                  <p:stCondLst>
                                    <p:cond delay="0"/>
                                  </p:stCondLst>
                                  <p:childTnLst>
                                    <p:animMotion origin="layout" path="M -2.5E-6 -1.85185E-6 L -2.5E-6 -1.85185E-6 C 0.0013 -0.00741 0.00221 -0.01505 0.00378 -0.02222 C 0.00469 -0.02639 0.00651 -0.02963 0.00755 -0.03333 C 0.00807 -0.03542 0.0082 -0.03796 0.00885 -0.04005 C 0.01628 -0.06667 0.00508 -0.01944 0.0138 -0.05787 C 0.01641 -0.08565 0.01302 -0.05579 0.01875 -0.08681 C 0.02122 -0.09954 0.01888 -0.09537 0.02122 -0.10671 C 0.02201 -0.10995 0.02318 -0.1125 0.02383 -0.11574 C 0.02487 -0.12153 0.02539 -0.12755 0.0263 -0.13333 C 0.02669 -0.13634 0.02669 -0.13958 0.02747 -0.14236 L 0.03255 -0.15787 C 0.03359 -0.16875 0.03503 -0.18264 0.03503 -0.19352 C 0.03503 -0.21343 0.03464 -0.23357 0.03372 -0.25347 C 0.03346 -0.26088 0.0319 -0.26829 0.03125 -0.27569 C 0.03021 -0.2875 0.02995 -0.29954 0.02878 -0.31111 C 0.02747 -0.32454 0.02357 -0.34375 0.02122 -0.35556 C 0.02044 -0.35995 0.01862 -0.3706 0.01758 -0.37338 C 0.00612 -0.40509 0.01159 -0.38125 0.0026 -0.41111 C -0.00755 -0.44468 0.00638 -0.40764 -0.00742 -0.44444 C -0.00872 -0.44792 -0.01276 -0.45764 -0.01497 -0.46019 C -0.0168 -0.46227 -0.01901 -0.46435 -0.02122 -0.46458 C -0.03659 -0.46644 -0.05208 -0.46597 -0.06745 -0.46667 C -0.06914 -0.46759 -0.0707 -0.46852 -0.0724 -0.46898 C -0.08203 -0.47245 -0.07747 -0.46991 -0.0862 -0.47338 C -0.08958 -0.47477 -0.09622 -0.47778 -0.09622 -0.47778 C -0.10872 -0.47708 -0.12122 -0.47755 -0.13372 -0.47569 C -0.13594 -0.47523 -0.13776 -0.47245 -0.13997 -0.4713 C -0.14193 -0.47014 -0.14414 -0.46991 -0.14622 -0.46898 C -0.1474 -0.46852 -0.1487 -0.46736 -0.14987 -0.46667 C -0.15156 -0.46597 -0.15326 -0.46574 -0.15495 -0.46458 C -0.15807 -0.4625 -0.16354 -0.45625 -0.16615 -0.45347 C -0.16992 -0.44236 -0.17292 -0.43032 -0.17747 -0.42014 C -0.17904 -0.41644 -0.18099 -0.41296 -0.18242 -0.40903 C -0.18359 -0.40556 -0.18385 -0.40139 -0.1849 -0.39792 C -0.18594 -0.39468 -0.1875 -0.39213 -0.18867 -0.38889 C -0.19036 -0.38472 -0.19219 -0.38032 -0.19362 -0.37569 C -0.20169 -0.35139 -0.19271 -0.37269 -0.20247 -0.35116 C -0.2069 -0.32963 -0.20794 -0.32176 -0.21745 -0.3 C -0.22031 -0.29352 -0.2237 -0.28727 -0.22617 -0.28009 C -0.22786 -0.27523 -0.22852 -0.26968 -0.22995 -0.26458 C -0.23151 -0.25857 -0.23294 -0.25232 -0.2349 -0.24676 C -0.23633 -0.24282 -0.23854 -0.23982 -0.23984 -0.23565 C -0.24102 -0.23218 -0.24141 -0.22801 -0.24245 -0.22454 C -0.24349 -0.2206 -0.24505 -0.21736 -0.24609 -0.21343 C -0.24844 -0.20463 -0.25026 -0.1956 -0.25234 -0.18681 C -0.25365 -0.18148 -0.25469 -0.17616 -0.25612 -0.1713 C -0.25781 -0.16528 -0.2599 -0.15972 -0.2612 -0.15347 C -0.26406 -0.13819 -0.26615 -0.12222 -0.26862 -0.10671 C -0.27057 -0.09444 -0.26862 -0.10116 -0.2724 -0.0912 C -0.27279 -0.0875 -0.27292 -0.08357 -0.2737 -0.08009 C -0.27422 -0.07685 -0.27539 -0.07431 -0.27617 -0.0713 C -0.27669 -0.06898 -0.27695 -0.06667 -0.27734 -0.06458 C -0.27813 -0.06088 -0.27917 -0.05718 -0.27995 -0.05347 C -0.28659 -0.02014 -0.28164 -0.04468 -0.2849 -0.02454 C -0.28529 -0.02222 -0.28581 -0.02014 -0.2862 -0.01782 C -0.28932 0.00162 -0.28568 -0.01829 -0.28867 -0.00232 C -0.29297 0.05093 -0.29219 0.0294 -0.28984 0.1088 C -0.28984 0.11111 -0.28906 0.11319 -0.28867 0.11551 C -0.28789 0.11921 -0.28685 0.12268 -0.2862 0.12662 C -0.28516 0.13241 -0.28451 0.13843 -0.28359 0.14444 C -0.2832 0.14722 -0.2832 0.15046 -0.28242 0.15324 C -0.28151 0.15625 -0.2806 0.15903 -0.27995 0.16204 C -0.2793 0.16505 -0.27956 0.16852 -0.27865 0.17106 C -0.27786 0.17315 -0.27617 0.17407 -0.27487 0.17546 C -0.27148 0.18472 -0.27331 0.18125 -0.26745 0.18889 C -0.26615 0.19028 -0.26497 0.19213 -0.26367 0.19329 C -0.26211 0.19444 -0.26029 0.19468 -0.25859 0.19537 C -0.25742 0.19606 -0.25612 0.19699 -0.25495 0.19768 C -0.25326 0.19861 -0.25156 0.19907 -0.24987 0.2 C -0.24857 0.20046 -0.2474 0.20162 -0.24609 0.20208 C -0.23919 0.20486 -0.2319 0.20556 -0.22487 0.20671 L -0.18242 0.2044 C -0.17943 0.20417 -0.17656 0.20301 -0.1737 0.20208 C -0.17161 0.20162 -0.16953 0.20093 -0.16745 0.2 C -0.16328 0.19792 -0.15938 0.1963 -0.15612 0.19097 C -0.15273 0.18542 -0.15026 0.17755 -0.14622 0.17315 C -0.13763 0.16412 -0.14023 0.16782 -0.13112 0.15324 C -0.12982 0.15116 -0.12852 0.14907 -0.12747 0.14653 C -0.12552 0.14236 -0.12461 0.13704 -0.1224 0.13333 C -0.12122 0.13102 -0.11966 0.12917 -0.11862 0.12662 C -0.10977 0.1044 -0.12422 0.13194 -0.1112 0.1088 C -0.1099 0.10069 -0.10911 0.09213 -0.10742 0.08426 C -0.10625 0.0787 -0.10391 0.07407 -0.10247 0.06875 C -0.10104 0.06366 -0.09987 0.05833 -0.0987 0.05324 C -0.09831 0.04884 -0.09818 0.04421 -0.0974 0.03981 C -0.09609 0.03241 -0.09336 0.02546 -0.09245 0.01759 C -0.09206 0.01389 -0.0918 0.01018 -0.09115 0.00648 C -0.09049 0.00208 -0.08945 -0.00232 -0.08867 -0.00671 C -0.08737 -0.01412 -0.08607 -0.02153 -0.0849 -0.02894 C -0.08359 -0.03773 -0.08242 -0.04676 -0.08125 -0.05556 C -0.08034 -0.06227 -0.07982 -0.06921 -0.07865 -0.07569 C -0.07813 -0.0787 -0.07708 -0.08171 -0.07617 -0.08449 C -0.07253 -0.09583 -0.06862 -0.10671 -0.06497 -0.11782 C -0.06328 -0.12292 -0.06081 -0.12778 -0.0599 -0.13333 C -0.05586 -0.1588 -0.05833 -0.14699 -0.0487 -0.18009 C -0.04583 -0.18982 -0.04349 -0.2 -0.03997 -0.20903 C -0.03698 -0.21644 -0.03372 -0.22338 -0.03125 -0.23125 C -0.02956 -0.23611 -0.02891 -0.2419 -0.02747 -0.24676 C -0.02526 -0.25417 -0.0194 -0.26782 -0.01615 -0.27338 C -0.01393 -0.27755 -0.01107 -0.28056 -0.00872 -0.28449 C -0.00573 -0.28958 -0.00339 -0.29607 -2.5E-6 -0.3 C 0.00339 -0.30417 0.00755 -0.30579 0.01133 -0.30903 C 0.01471 -0.31181 0.01797 -0.31482 0.02122 -0.31782 C 0.02422 -0.3206 0.02721 -0.32361 0.03008 -0.32685 C 0.03177 -0.3287 0.0332 -0.33171 0.03503 -0.33333 C 0.03737 -0.33565 0.0401 -0.33611 0.04258 -0.33796 C 0.04427 -0.33912 0.04583 -0.3412 0.04753 -0.34236 C 0.0526 -0.34583 0.05508 -0.34676 0.06003 -0.34907 C 0.06211 -0.35116 0.06406 -0.35394 0.06628 -0.35556 C 0.07214 -0.36042 0.07409 -0.35995 0.08008 -0.36227 C 0.08333 -0.36366 0.08672 -0.36482 0.08997 -0.36667 C 0.09544 -0.36991 0.09245 -0.36852 0.09883 -0.3713 C 0.10664 -0.36968 0.11471 -0.36968 0.12253 -0.36667 C 0.12461 -0.36597 0.12591 -0.3625 0.12747 -0.36019 C 0.13333 -0.35116 0.13138 -0.35347 0.13503 -0.34444 C 0.14271 -0.32523 0.13542 -0.34468 0.14128 -0.32894 C 0.14167 -0.32593 0.14206 -0.32315 0.14245 -0.32014 C 0.14284 -0.31782 0.14349 -0.31574 0.14375 -0.31343 C 0.14427 -0.30903 0.14453 -0.30463 0.14505 -0.3 C 0.14583 -0.29306 0.14635 -0.29097 0.14753 -0.28449 C 0.14792 -0.2794 0.14818 -0.27407 0.1487 -0.26898 C 0.14948 -0.26296 0.15039 -0.25718 0.1513 -0.25116 C 0.15169 -0.24815 0.15221 -0.24537 0.15247 -0.24236 C 0.15286 -0.23866 0.15326 -0.23495 0.15378 -0.23125 C 0.15573 -0.21505 0.15443 -0.22963 0.15625 -0.21111 C 0.15677 -0.20671 0.15729 -0.20232 0.15755 -0.19792 C 0.15781 -0.1912 0.15755 -0.18449 0.15755 -0.17778 L 0.15755 -0.17778 " pathEditMode="relative" ptsTypes="AAAAAAAAAAAAAAAAAAAAAAAAAAAAAAAAAAAAAAAAAAAAAAAAAAAAAAAAAAAAAAAAAAAAAAAAAAAAAAAAAAAAAAAAAAAAAAAAAAAAAAAAAAAAAAAAAAAAAAAAAAAAAAAAA">
                                      <p:cBhvr>
                                        <p:cTn id="12" dur="5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ezultat iskanja slik za raining clipart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8196" y="-413036"/>
            <a:ext cx="13011150" cy="7315200"/>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a:xfrm>
            <a:off x="109854" y="-411480"/>
            <a:ext cx="12082146" cy="3995678"/>
          </a:xfrm>
        </p:spPr>
        <p:txBody>
          <a:bodyPr>
            <a:noAutofit/>
          </a:bodyPr>
          <a:lstStyle/>
          <a:p>
            <a:r>
              <a:rPr lang="sl-SI" sz="2800" dirty="0">
                <a:latin typeface="Arial Narrow" panose="020B0606020202030204" pitchFamily="34" charset="0"/>
              </a:rPr>
              <a:t>METULJI SO ZLETELI K RUMENEMU TULIPANU IN PROSILI: »SKRIJ NAS V SVOJ CVET, DA SE NE ZMOČIMO!«</a:t>
            </a:r>
            <a:br>
              <a:rPr lang="sl-SI" sz="2800" dirty="0">
                <a:latin typeface="Arial Narrow" panose="020B0606020202030204" pitchFamily="34" charset="0"/>
              </a:rPr>
            </a:br>
            <a:r>
              <a:rPr lang="sl-SI" sz="2800" dirty="0">
                <a:latin typeface="Arial Narrow" panose="020B0606020202030204" pitchFamily="34" charset="0"/>
              </a:rPr>
              <a:t>TODA TULIPAN JE REKEL: »RUMENEGA SKRIJEM, OSTALA POLETITA DRUGAM!«</a:t>
            </a:r>
            <a:br>
              <a:rPr lang="sl-SI" sz="2800" dirty="0">
                <a:latin typeface="Arial Narrow" panose="020B0606020202030204" pitchFamily="34" charset="0"/>
              </a:rPr>
            </a:br>
            <a:r>
              <a:rPr lang="sl-SI" sz="2800" dirty="0">
                <a:latin typeface="Arial Narrow" panose="020B0606020202030204" pitchFamily="34" charset="0"/>
              </a:rPr>
              <a:t>RUMENI PA JE ODVRNIL: »ČE NE VZAMEŠ VSEH TREH, TUDI JAZ NE STOPIM POD TVOJO STREHO.«</a:t>
            </a:r>
            <a:br>
              <a:rPr lang="sl-SI" sz="3200" dirty="0"/>
            </a:br>
            <a:endParaRPr lang="sl-SI" sz="3200" dirty="0">
              <a:latin typeface="Arial Narrow" panose="020B0606020202030204" pitchFamily="34" charset="0"/>
            </a:endParaRPr>
          </a:p>
        </p:txBody>
      </p:sp>
      <p:pic>
        <p:nvPicPr>
          <p:cNvPr id="2050" name="Picture 2" descr="Rezultat iskanja slik za clipart land"/>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524" b="90179" l="5435" r="95109">
                        <a14:foregroundMark x1="44348" y1="60119" x2="46087" y2="59821"/>
                      </a14:backgroundRemoval>
                    </a14:imgEffect>
                  </a14:imgLayer>
                </a14:imgProps>
              </a:ext>
              <a:ext uri="{28A0092B-C50C-407E-A947-70E740481C1C}">
                <a14:useLocalDpi xmlns:a14="http://schemas.microsoft.com/office/drawing/2010/main" val="0"/>
              </a:ext>
            </a:extLst>
          </a:blip>
          <a:srcRect/>
          <a:stretch>
            <a:fillRect/>
          </a:stretch>
        </p:blipFill>
        <p:spPr bwMode="auto">
          <a:xfrm>
            <a:off x="-987426" y="3995678"/>
            <a:ext cx="14093826" cy="32353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zultat iskanja slik za butterfly yellowi 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078" b="94127" l="9432" r="90000"/>
                    </a14:imgEffect>
                  </a14:imgLayer>
                </a14:imgProps>
              </a:ext>
              <a:ext uri="{28A0092B-C50C-407E-A947-70E740481C1C}">
                <a14:useLocalDpi xmlns:a14="http://schemas.microsoft.com/office/drawing/2010/main" val="0"/>
              </a:ext>
            </a:extLst>
          </a:blip>
          <a:srcRect/>
          <a:stretch>
            <a:fillRect/>
          </a:stretch>
        </p:blipFill>
        <p:spPr bwMode="auto">
          <a:xfrm rot="20060491">
            <a:off x="643750" y="2922763"/>
            <a:ext cx="1899060" cy="13228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Rezultat iskanja slik za butterfly red pn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4568" b="94617" l="11304" r="89674"/>
                    </a14:imgEffect>
                  </a14:imgLayer>
                </a14:imgProps>
              </a:ext>
              <a:ext uri="{28A0092B-C50C-407E-A947-70E740481C1C}">
                <a14:useLocalDpi xmlns:a14="http://schemas.microsoft.com/office/drawing/2010/main" val="0"/>
              </a:ext>
            </a:extLst>
          </a:blip>
          <a:srcRect/>
          <a:stretch>
            <a:fillRect/>
          </a:stretch>
        </p:blipFill>
        <p:spPr bwMode="auto">
          <a:xfrm rot="1575587">
            <a:off x="4971930" y="3469253"/>
            <a:ext cx="2513198" cy="16745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Butterfly All Clear - White Butterfly Clipart Transparent , Transparent Cartoon "/>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5378" b="96134" l="10000" r="90000"/>
                    </a14:imgEffect>
                  </a14:imgLayer>
                </a14:imgProps>
              </a:ext>
              <a:ext uri="{28A0092B-C50C-407E-A947-70E740481C1C}">
                <a14:useLocalDpi xmlns:a14="http://schemas.microsoft.com/office/drawing/2010/main" val="0"/>
              </a:ext>
            </a:extLst>
          </a:blip>
          <a:srcRect/>
          <a:stretch>
            <a:fillRect/>
          </a:stretch>
        </p:blipFill>
        <p:spPr bwMode="auto">
          <a:xfrm rot="20232846">
            <a:off x="9761006" y="2275976"/>
            <a:ext cx="2238037" cy="14474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zultat iskanja slik za tulip yellow"/>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2170" b="96415" l="13721" r="91744"/>
                    </a14:imgEffect>
                  </a14:imgLayer>
                </a14:imgProps>
              </a:ext>
              <a:ext uri="{28A0092B-C50C-407E-A947-70E740481C1C}">
                <a14:useLocalDpi xmlns:a14="http://schemas.microsoft.com/office/drawing/2010/main" val="0"/>
              </a:ext>
            </a:extLst>
          </a:blip>
          <a:srcRect/>
          <a:stretch>
            <a:fillRect/>
          </a:stretch>
        </p:blipFill>
        <p:spPr bwMode="auto">
          <a:xfrm>
            <a:off x="8354429" y="3704642"/>
            <a:ext cx="2595478" cy="3199078"/>
          </a:xfrm>
          <a:prstGeom prst="rect">
            <a:avLst/>
          </a:prstGeom>
          <a:noFill/>
          <a:extLst>
            <a:ext uri="{909E8E84-426E-40DD-AFC4-6F175D3DCCD1}">
              <a14:hiddenFill xmlns:a14="http://schemas.microsoft.com/office/drawing/2010/main">
                <a:solidFill>
                  <a:srgbClr val="FFFFFF"/>
                </a:solidFill>
              </a14:hiddenFill>
            </a:ext>
          </a:extLst>
        </p:spPr>
      </p:pic>
      <p:pic>
        <p:nvPicPr>
          <p:cNvPr id="3" name="Stara cesta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1556433" y="256433"/>
            <a:ext cx="487363" cy="487363"/>
          </a:xfrm>
          <a:prstGeom prst="rect">
            <a:avLst/>
          </a:prstGeom>
        </p:spPr>
      </p:pic>
    </p:spTree>
    <p:extLst>
      <p:ext uri="{BB962C8B-B14F-4D97-AF65-F5344CB8AC3E}">
        <p14:creationId xmlns:p14="http://schemas.microsoft.com/office/powerpoint/2010/main" val="176713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120" fill="hold"/>
                                        <p:tgtEl>
                                          <p:spTgt spid="3"/>
                                        </p:tgtEl>
                                      </p:cBhvr>
                                    </p:cmd>
                                  </p:childTnLst>
                                </p:cTn>
                              </p:par>
                              <p:par>
                                <p:cTn id="7" presetID="0" presetClass="path" presetSubtype="0" accel="50000" decel="50000" fill="hold" nodeType="withEffect">
                                  <p:stCondLst>
                                    <p:cond delay="0"/>
                                  </p:stCondLst>
                                  <p:childTnLst>
                                    <p:animMotion origin="layout" path="M 1.25E-6 -7.40741E-7 L 1.25E-6 -7.40741E-7 C -0.00117 -0.0199 -0.00209 -0.01736 1.25E-6 -0.03564 C 0.00026 -0.03796 0.00065 -0.04004 0.0013 -0.04236 C 0.00364 -0.05046 0.00403 -0.04814 0.00755 -0.05555 C 0.00846 -0.05763 0.00885 -0.06041 0.01002 -0.06226 C 0.01224 -0.06574 0.01497 -0.06828 0.01745 -0.07106 L 0.02122 -0.07569 C 0.02252 -0.07708 0.02357 -0.07916 0.025 -0.08009 L 0.03255 -0.08449 L 0.0362 -0.08657 C 0.04088 -0.08588 0.04557 -0.08611 0.05 -0.08449 C 0.05143 -0.08379 0.05247 -0.08125 0.05377 -0.08009 C 0.05495 -0.07893 0.05638 -0.07893 0.05755 -0.07777 C 0.06719 -0.06921 0.0556 -0.07662 0.06497 -0.07106 C 0.06627 -0.06898 0.06732 -0.0662 0.06875 -0.06458 C 0.07812 -0.05324 0.06497 -0.08009 0.07995 -0.05347 L 0.09375 -0.02893 L 0.09752 -0.02222 C 0.0987 -0.02013 0.10026 -0.01828 0.1013 -0.0155 C 0.10208 -0.01342 0.10273 -0.01088 0.10377 -0.00902 C 0.1138 0.01204 0.10338 -0.01435 0.11497 0.0132 C 0.11679 0.0176 0.1181 0.02246 0.12005 0.02662 C 0.12109 0.02917 0.12278 0.03079 0.1237 0.03334 C 0.12539 0.03727 0.12669 0.04399 0.12747 0.04885 C 0.12799 0.05186 0.1276 0.05533 0.12877 0.05764 C 0.12995 0.06019 0.13229 0.06019 0.13372 0.06227 C 0.13515 0.06412 0.1362 0.0669 0.1375 0.06875 C 0.13867 0.07061 0.1401 0.07176 0.14127 0.07338 C 0.14596 0.07987 0.15078 0.08588 0.15495 0.09329 C 0.15625 0.09561 0.15729 0.09815 0.15872 0.1 C 0.17005 0.11343 0.15443 0.08912 0.16627 0.10672 C 0.17851 0.12477 0.16263 0.10255 0.17252 0.11991 C 0.17578 0.1257 0.17851 0.12755 0.18255 0.13102 C 0.18372 0.13403 0.18502 0.13704 0.1862 0.14005 C 0.18711 0.14213 0.18776 0.14468 0.1888 0.14653 C 0.19193 0.15278 0.19583 0.15787 0.1987 0.16436 C 0.20039 0.16806 0.20182 0.17223 0.20377 0.17547 C 0.20729 0.18125 0.21159 0.18519 0.21497 0.19098 C 0.2181 0.19653 0.21992 0.20093 0.2237 0.2044 C 0.22487 0.20556 0.2263 0.20579 0.22747 0.20672 C 0.22877 0.2088 0.22982 0.21158 0.23125 0.2132 C 0.23229 0.21459 0.23398 0.21412 0.23502 0.21551 C 0.23828 0.22014 0.24088 0.22593 0.24375 0.23102 C 0.24544 0.23403 0.24739 0.23658 0.2487 0.24005 C 0.25117 0.24653 0.2569 0.26181 0.25872 0.26436 C 0.26041 0.26667 0.26224 0.26852 0.2638 0.27107 C 0.27109 0.28241 0.26575 0.27825 0.27252 0.28218 C 0.28086 0.297 0.27187 0.28311 0.27995 0.29098 C 0.28268 0.29375 0.28489 0.29723 0.2875 0.3 C 0.28906 0.30162 0.29088 0.30278 0.29245 0.3044 C 0.30325 0.31575 0.29622 0.31112 0.30377 0.31551 C 0.30495 0.31783 0.30599 0.32061 0.30755 0.32223 C 0.30898 0.32362 0.31081 0.32362 0.3125 0.32431 C 0.3138 0.325 0.31497 0.32593 0.31627 0.32662 C 0.31784 0.32755 0.31966 0.32778 0.32122 0.32894 C 0.32304 0.3301 0.32448 0.33218 0.3263 0.33334 C 0.32956 0.33519 0.33294 0.33588 0.3362 0.33774 C 0.3375 0.33843 0.3388 0.33889 0.33997 0.34005 C 0.34857 0.34746 0.33789 0.34237 0.35 0.34653 C 0.35247 0.34954 0.35469 0.35371 0.35755 0.35556 C 0.36002 0.35695 0.36276 0.35741 0.36497 0.35996 C 0.36627 0.36135 0.36732 0.36343 0.36875 0.36436 C 0.37109 0.36575 0.3737 0.36598 0.3763 0.36667 C 0.37747 0.36806 0.37864 0.36991 0.37995 0.37107 C 0.38242 0.37292 0.38502 0.37408 0.3875 0.37547 C 0.3888 0.37616 0.38997 0.37709 0.39127 0.37778 C 0.39831 0.38079 0.39453 0.3794 0.40247 0.38218 C 0.4164 0.39445 0.39883 0.37987 0.4125 0.38889 C 0.41419 0.39005 0.41575 0.3919 0.41745 0.39329 C 0.42357 0.39815 0.42291 0.39746 0.42877 0.4 C 0.42995 0.40139 0.43112 0.40325 0.43242 0.4044 C 0.43528 0.40695 0.43958 0.40764 0.44245 0.4088 C 0.44375 0.4095 0.44492 0.41042 0.44622 0.41112 C 0.44831 0.41204 0.45039 0.4125 0.45247 0.4132 C 0.4638 0.422 0.47304 0.42963 0.4862 0.43334 L 0.50247 0.43774 C 0.51263 0.44028 0.51393 0.43936 0.5237 0.44213 C 0.52578 0.44283 0.52786 0.44375 0.52995 0.44445 C 0.54323 0.44862 0.53177 0.44399 0.54752 0.45116 C 0.57539 0.45024 0.60338 0.45093 0.63125 0.44885 C 0.63424 0.44862 0.63711 0.44584 0.63997 0.44445 C 0.64127 0.44375 0.64245 0.44283 0.64375 0.44213 C 0.64726 0.44028 0.65143 0.43889 0.65495 0.43774 C 0.65742 0.43681 0.66002 0.43635 0.6625 0.43542 C 0.6737 0.43125 0.68476 0.42524 0.69622 0.42223 C 0.70364 0.42014 0.7112 0.42061 0.71875 0.41991 C 0.72161 0.41922 0.72448 0.41783 0.72747 0.41783 C 0.75664 0.41644 0.78581 0.41899 0.81497 0.41551 C 0.81797 0.41505 0.82239 0.40672 0.82239 0.40672 C 0.82513 0.39723 0.82708 0.39121 0.82864 0.37987 C 0.82943 0.37477 0.82929 0.36945 0.82995 0.36436 C 0.83164 0.35024 0.8319 0.3507 0.83489 0.34005 C 0.83541 0.33635 0.83554 0.33241 0.8362 0.32894 C 0.83685 0.325 0.83867 0.32176 0.83867 0.31783 C 0.83906 0.3 0.83893 0.28195 0.8375 0.26436 C 0.83724 0.26135 0.83502 0.25973 0.83372 0.25764 C 0.83216 0.25533 0.8306 0.25278 0.82864 0.25116 C 0.82721 0.24977 0.82539 0.24954 0.8237 0.24885 C 0.81146 0.24399 0.81484 0.24653 0.79492 0.24653 L 0.79492 0.24653 L 0.79492 0.24653 L 0.79492 0.24653 " pathEditMode="relative" ptsTypes="AAAAAAAAAAAAAAAAAAAAAAAAAAAAAAAAAAAAAAAAAAAAAAAAAAAAAAAAAAAAAAAAAAAAAAAAAAAAAAAAAAAAAAAAAAAAAAAAAAAAAAA">
                                      <p:cBhvr>
                                        <p:cTn id="8" dur="5000" fill="hold"/>
                                        <p:tgtEl>
                                          <p:spTgt spid="5"/>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1133 0.00046 L 0.01133 0.00069 L -0.01003 -0.00417 C -0.01172 -0.00463 -0.01328 -0.00556 -0.01498 -0.00625 C -0.01628 -0.00787 -0.01745 -0.00949 -0.01875 -0.01065 C -0.02071 -0.0125 -0.02292 -0.01389 -0.025 -0.01528 C -0.02617 -0.01597 -0.02761 -0.01644 -0.02878 -0.01736 C -0.03008 -0.01852 -0.03112 -0.0206 -0.03242 -0.02176 C -0.03529 -0.02431 -0.03959 -0.025 -0.04245 -0.02639 C -0.04375 -0.02685 -0.04492 -0.02824 -0.04623 -0.02847 C -0.05156 -0.02963 -0.05703 -0.03009 -0.0625 -0.03079 C -0.0724 -0.03658 -0.06354 -0.03195 -0.08503 -0.03519 C -0.0888 -0.03565 -0.09245 -0.03658 -0.09623 -0.0375 C -0.10547 -0.04144 -0.09753 -0.03843 -0.1112 -0.0419 C -0.1138 -0.04259 -0.11615 -0.04375 -0.11875 -0.04398 C -0.12956 -0.04583 -0.15117 -0.04861 -0.15117 -0.04838 C -0.15716 -0.05023 -0.15847 -0.05023 -0.16367 -0.05301 C -0.16927 -0.05579 -0.16602 -0.05509 -0.17253 -0.05741 C -0.175 -0.05833 -0.17748 -0.05857 -0.17995 -0.05972 C -0.18255 -0.06088 -0.1849 -0.06366 -0.1875 -0.06412 C -0.19844 -0.06597 -0.19779 -0.06528 -0.20625 -0.06852 C -0.20794 -0.06921 -0.20964 -0.06991 -0.2112 -0.07083 C -0.2125 -0.0713 -0.21367 -0.07246 -0.21498 -0.07292 C -0.21784 -0.07408 -0.22084 -0.07431 -0.2237 -0.07523 C -0.22617 -0.07593 -0.22878 -0.07662 -0.23125 -0.07732 C -0.25729 -0.07639 -0.27461 -0.07801 -0.29753 -0.07292 C -0.3 -0.07246 -0.30248 -0.07153 -0.30495 -0.07083 C -0.30912 -0.06783 -0.31446 -0.06389 -0.31875 -0.06181 C -0.32266 -0.06019 -0.32383 -0.05972 -0.32748 -0.05741 C -0.32956 -0.05602 -0.33164 -0.05463 -0.33373 -0.05301 C -0.33542 -0.05162 -0.33698 -0.04977 -0.33867 -0.04861 C -0.34037 -0.04746 -0.34206 -0.04722 -0.34375 -0.0463 C -0.35625 -0.04005 -0.33685 -0.04884 -0.35248 -0.0419 C -0.35378 -0.03958 -0.35482 -0.03727 -0.35625 -0.03519 C -0.36159 -0.02732 -0.35873 -0.03472 -0.36367 -0.02408 C -0.36472 -0.02199 -0.36524 -0.01945 -0.36628 -0.01736 C -0.36966 -0.00996 -0.37018 -0.01227 -0.37253 -0.00417 C -0.37305 -0.00208 -0.37305 0.00046 -0.3737 0.00254 C -0.37474 0.00579 -0.3763 0.00833 -0.37748 0.01157 C -0.37839 0.01435 -0.37917 0.01736 -0.37995 0.02037 C -0.38034 0.02407 -0.3806 0.02778 -0.38125 0.03148 C -0.38177 0.03472 -0.38294 0.03727 -0.38373 0.04028 C -0.38425 0.04259 -0.38451 0.04491 -0.3849 0.04699 C -0.38412 0.06551 -0.38464 0.08449 -0.38242 0.10254 C -0.38203 0.10671 -0.37878 0.1081 -0.37748 0.11157 C -0.37031 0.1294 -0.38529 0.10417 -0.37253 0.12708 C -0.37136 0.12893 -0.36992 0.12986 -0.36875 0.13148 C -0.36276 0.13889 -0.36511 0.1375 -0.35873 0.14259 C -0.33737 0.15972 -0.34558 0.15602 -0.33125 0.16042 C -0.32917 0.1618 -0.32709 0.16366 -0.325 0.16481 C -0.32214 0.16643 -0.31901 0.16736 -0.31628 0.16921 C -0.3013 0.1794 -0.31615 0.17384 -0.30117 0.17824 C -0.29323 0.18379 -0.29649 0.18241 -0.2875 0.18472 L -0.26992 0.18935 C -0.26706 0.19004 -0.26419 0.19143 -0.2612 0.19143 L -0.175 0.19375 C -0.16628 0.19444 -0.15742 0.19467 -0.1487 0.19583 C -0.14362 0.19653 -0.13985 0.2 -0.13503 0.20254 C -0.12865 0.20602 -0.12669 0.20555 -0.11875 0.20694 C -0.11576 0.20926 -0.11276 0.21111 -0.11003 0.21366 C -0.10104 0.22222 -0.10313 0.22523 -0.09245 0.23148 C -0.08998 0.23287 -0.08711 0.23333 -0.08503 0.23588 C -0.08099 0.24074 -0.08099 0.24097 -0.07617 0.24491 C -0.07422 0.24653 -0.07214 0.24792 -0.06992 0.2493 C -0.06875 0.25 -0.06745 0.25046 -0.06628 0.25139 C -0.06289 0.25417 -0.05977 0.25833 -0.05625 0.26042 C -0.05495 0.26111 -0.05365 0.26157 -0.05248 0.2625 C -0.05026 0.26458 -0.04831 0.26713 -0.04623 0.26921 C -0.04154 0.27384 -0.04193 0.27338 -0.0375 0.27592 C -0.03164 0.28403 -0.02604 0.29051 -0.02123 0.30046 C -0.02031 0.30231 -0.01966 0.30486 -0.01875 0.30717 C -0.01719 0.31088 -0.01537 0.31458 -0.01367 0.31829 C -0.01289 0.32268 -0.01276 0.32754 -0.0112 0.33148 C -0.01042 0.33379 -0.00951 0.33588 -0.00873 0.33819 C -0.00781 0.34097 -0.00716 0.34421 -0.00625 0.34699 C -0.00508 0.35023 -0.00378 0.35301 -0.00248 0.35602 C -0.00209 0.3581 -0.00104 0.36042 -0.00117 0.36273 C -0.00183 0.36805 -0.00248 0.37477 -0.00495 0.37824 C -0.00768 0.38171 -0.01172 0.3794 -0.01498 0.38032 C -0.01706 0.38102 -0.01914 0.38194 -0.02123 0.38264 C -0.02201 0.38773 -0.02253 0.39329 -0.0237 0.39815 C -0.025 0.40301 -0.02774 0.40648 -0.02878 0.41157 C -0.02956 0.41597 -0.02956 0.42106 -0.03125 0.42477 C -0.03294 0.42824 -0.03477 0.43194 -0.0362 0.43588 C -0.03789 0.44028 -0.04193 0.4581 -0.04245 0.46042 C -0.04518 0.4706 -0.04479 0.46875 -0.0487 0.47824 C -0.05117 0.49097 -0.04831 0.47893 -0.05378 0.49143 C -0.0556 0.49583 -0.05703 0.50046 -0.05873 0.50486 C -0.05951 0.50717 -0.06003 0.50995 -0.0612 0.51157 C -0.06524 0.5162 -0.06537 0.51574 -0.06875 0.52268 C -0.07044 0.52616 -0.07188 0.53032 -0.0737 0.53379 C -0.07474 0.53565 -0.0763 0.53657 -0.07748 0.53819 C -0.08216 0.54467 -0.08789 0.54954 -0.09128 0.5581 C -0.09466 0.56736 -0.09414 0.5669 -0.1 0.57592 C -0.10287 0.58055 -0.10547 0.58148 -0.10873 0.58495 C -0.11485 0.59097 -0.11224 0.59143 -0.12123 0.59815 C -0.12253 0.59907 -0.13438 0.60231 -0.13503 0.60254 C -0.13672 0.60324 -0.13828 0.60393 -0.13998 0.60486 C -0.14128 0.60555 -0.14245 0.60671 -0.14375 0.60717 C -0.14623 0.6081 -0.1487 0.60833 -0.15117 0.60926 C -0.15287 0.60995 -0.15456 0.61134 -0.15625 0.61157 C -0.16498 0.61273 -0.1737 0.61296 -0.18242 0.61389 L -0.2375 0.61157 C -0.24128 0.61134 -0.24844 0.60856 -0.25248 0.60717 L -0.26367 0.59375 C -0.26498 0.59236 -0.26602 0.59028 -0.26745 0.58935 L -0.27123 0.58704 C -0.2737 0.58333 -0.27604 0.5794 -0.27878 0.57592 C -0.28021 0.57407 -0.28229 0.57361 -0.28373 0.57153 C -0.28685 0.5669 -0.28906 0.55995 -0.29245 0.55602 C -0.29544 0.55254 -0.29857 0.54907 -0.30117 0.54491 C -0.30443 0.54004 -0.30899 0.52986 -0.3112 0.52477 C -0.31211 0.52268 -0.31289 0.52037 -0.31367 0.51829 C -0.31498 0.51528 -0.31641 0.5125 -0.31745 0.50926 C -0.32071 0.5 -0.31992 0.49815 -0.32253 0.48704 C -0.32982 0.45463 -0.32084 0.50069 -0.32617 0.46921 C -0.32735 0.4625 -0.32878 0.45602 -0.32995 0.4493 L -0.33125 0.44236 C -0.33255 0.42407 -0.33347 0.4206 -0.33125 0.40046 C -0.33047 0.39352 -0.33021 0.38542 -0.32748 0.38032 C -0.32578 0.37754 -0.32396 0.37477 -0.32253 0.37153 C -0.31927 0.36504 -0.31797 0.35879 -0.31367 0.3537 C -0.31185 0.35162 -0.30951 0.35069 -0.30742 0.3493 C -0.30352 0.33866 -0.30586 0.34329 -0.29753 0.33379 C -0.29544 0.33148 -0.29128 0.32708 -0.29128 0.32731 C -0.29037 0.32477 -0.28985 0.32199 -0.28867 0.32037 C -0.28763 0.31898 -0.28503 0.31829 -0.28503 0.31852 L -0.28503 0.31829 " pathEditMode="relative" rAng="0" ptsTypes="AAAAAAAAAAAAAAAAAAAAAAAAAAAAAAAAAAAAAAAAAAAAAAAAAAAAAAAAAAAAAAAAAAAAAAAAAAAAAAAAAAAAAAAAAAAAAAAAAAAAAAAAAAAAAAAAAAAAAAAAAAAAAAAA">
                                      <p:cBhvr>
                                        <p:cTn id="10" dur="5000" fill="hold"/>
                                        <p:tgtEl>
                                          <p:spTgt spid="7"/>
                                        </p:tgtEl>
                                        <p:attrNameLst>
                                          <p:attrName>ppt_x</p:attrName>
                                          <p:attrName>ppt_y</p:attrName>
                                        </p:attrNameLst>
                                      </p:cBhvr>
                                      <p:rCtr x="-19818" y="26782"/>
                                    </p:animMotion>
                                  </p:childTnLst>
                                </p:cTn>
                              </p:par>
                              <p:par>
                                <p:cTn id="11" presetID="0" presetClass="path" presetSubtype="0" accel="50000" decel="50000" fill="hold" nodeType="withEffect">
                                  <p:stCondLst>
                                    <p:cond delay="0"/>
                                  </p:stCondLst>
                                  <p:childTnLst>
                                    <p:animMotion origin="layout" path="M -2.5E-6 -1.85185E-6 L -2.5E-6 -1.85185E-6 C 0.0013 -0.00741 0.00221 -0.01505 0.00378 -0.02222 C 0.00469 -0.02639 0.00651 -0.02963 0.00755 -0.03333 C 0.00807 -0.03542 0.0082 -0.03796 0.00885 -0.04005 C 0.01628 -0.06667 0.00508 -0.01944 0.0138 -0.05787 C 0.01641 -0.08565 0.01302 -0.05579 0.01875 -0.08681 C 0.02122 -0.09954 0.01888 -0.09537 0.02122 -0.10671 C 0.02201 -0.10995 0.02318 -0.1125 0.02383 -0.11574 C 0.02487 -0.12153 0.02539 -0.12755 0.0263 -0.13333 C 0.02669 -0.13634 0.02669 -0.13958 0.02747 -0.14236 L 0.03255 -0.15787 C 0.03359 -0.16875 0.03503 -0.18264 0.03503 -0.19352 C 0.03503 -0.21343 0.03464 -0.23357 0.03372 -0.25347 C 0.03346 -0.26088 0.0319 -0.26829 0.03125 -0.27569 C 0.03021 -0.2875 0.02995 -0.29954 0.02878 -0.31111 C 0.02747 -0.32454 0.02357 -0.34375 0.02122 -0.35556 C 0.02044 -0.35995 0.01862 -0.3706 0.01758 -0.37338 C 0.00612 -0.40509 0.01159 -0.38125 0.0026 -0.41111 C -0.00755 -0.44468 0.00638 -0.40764 -0.00742 -0.44444 C -0.00872 -0.44792 -0.01276 -0.45764 -0.01497 -0.46019 C -0.0168 -0.46227 -0.01901 -0.46435 -0.02122 -0.46458 C -0.03659 -0.46644 -0.05208 -0.46597 -0.06745 -0.46667 C -0.06914 -0.46759 -0.0707 -0.46852 -0.0724 -0.46898 C -0.08203 -0.47245 -0.07747 -0.46991 -0.0862 -0.47338 C -0.08958 -0.47477 -0.09622 -0.47778 -0.09622 -0.47778 C -0.10872 -0.47708 -0.12122 -0.47755 -0.13372 -0.47569 C -0.13594 -0.47523 -0.13776 -0.47245 -0.13997 -0.4713 C -0.14193 -0.47014 -0.14414 -0.46991 -0.14622 -0.46898 C -0.1474 -0.46852 -0.1487 -0.46736 -0.14987 -0.46667 C -0.15156 -0.46597 -0.15326 -0.46574 -0.15495 -0.46458 C -0.15807 -0.4625 -0.16354 -0.45625 -0.16615 -0.45347 C -0.16992 -0.44236 -0.17292 -0.43032 -0.17747 -0.42014 C -0.17904 -0.41644 -0.18099 -0.41296 -0.18242 -0.40903 C -0.18359 -0.40556 -0.18385 -0.40139 -0.1849 -0.39792 C -0.18594 -0.39468 -0.1875 -0.39213 -0.18867 -0.38889 C -0.19036 -0.38472 -0.19219 -0.38032 -0.19362 -0.37569 C -0.20169 -0.35139 -0.19271 -0.37269 -0.20247 -0.35116 C -0.2069 -0.32963 -0.20794 -0.32176 -0.21745 -0.3 C -0.22031 -0.29352 -0.2237 -0.28727 -0.22617 -0.28009 C -0.22786 -0.27523 -0.22852 -0.26968 -0.22995 -0.26458 C -0.23151 -0.25857 -0.23294 -0.25232 -0.2349 -0.24676 C -0.23633 -0.24282 -0.23854 -0.23982 -0.23984 -0.23565 C -0.24102 -0.23218 -0.24141 -0.22801 -0.24245 -0.22454 C -0.24349 -0.2206 -0.24505 -0.21736 -0.24609 -0.21343 C -0.24844 -0.20463 -0.25026 -0.1956 -0.25234 -0.18681 C -0.25365 -0.18148 -0.25469 -0.17616 -0.25612 -0.1713 C -0.25781 -0.16528 -0.2599 -0.15972 -0.2612 -0.15347 C -0.26406 -0.13819 -0.26615 -0.12222 -0.26862 -0.10671 C -0.27057 -0.09444 -0.26862 -0.10116 -0.2724 -0.0912 C -0.27279 -0.0875 -0.27292 -0.08357 -0.2737 -0.08009 C -0.27422 -0.07685 -0.27539 -0.07431 -0.27617 -0.0713 C -0.27669 -0.06898 -0.27695 -0.06667 -0.27734 -0.06458 C -0.27813 -0.06088 -0.27917 -0.05718 -0.27995 -0.05347 C -0.28659 -0.02014 -0.28164 -0.04468 -0.2849 -0.02454 C -0.28529 -0.02222 -0.28581 -0.02014 -0.2862 -0.01782 C -0.28932 0.00162 -0.28568 -0.01829 -0.28867 -0.00232 C -0.29297 0.05093 -0.29219 0.0294 -0.28984 0.1088 C -0.28984 0.11111 -0.28906 0.11319 -0.28867 0.11551 C -0.28789 0.11921 -0.28685 0.12268 -0.2862 0.12662 C -0.28516 0.13241 -0.28451 0.13843 -0.28359 0.14444 C -0.2832 0.14722 -0.2832 0.15046 -0.28242 0.15324 C -0.28151 0.15625 -0.2806 0.15903 -0.27995 0.16204 C -0.2793 0.16505 -0.27956 0.16852 -0.27865 0.17106 C -0.27786 0.17315 -0.27617 0.17407 -0.27487 0.17546 C -0.27148 0.18472 -0.27331 0.18125 -0.26745 0.18889 C -0.26615 0.19028 -0.26497 0.19213 -0.26367 0.19329 C -0.26211 0.19444 -0.26029 0.19468 -0.25859 0.19537 C -0.25742 0.19606 -0.25612 0.19699 -0.25495 0.19768 C -0.25326 0.19861 -0.25156 0.19907 -0.24987 0.2 C -0.24857 0.20046 -0.2474 0.20162 -0.24609 0.20208 C -0.23919 0.20486 -0.2319 0.20556 -0.22487 0.20671 L -0.18242 0.2044 C -0.17943 0.20417 -0.17656 0.20301 -0.1737 0.20208 C -0.17161 0.20162 -0.16953 0.20093 -0.16745 0.2 C -0.16328 0.19792 -0.15938 0.1963 -0.15612 0.19097 C -0.15273 0.18542 -0.15026 0.17755 -0.14622 0.17315 C -0.13763 0.16412 -0.14023 0.16782 -0.13112 0.15324 C -0.12982 0.15116 -0.12852 0.14907 -0.12747 0.14653 C -0.12552 0.14236 -0.12461 0.13704 -0.1224 0.13333 C -0.12122 0.13102 -0.11966 0.12917 -0.11862 0.12662 C -0.10977 0.1044 -0.12422 0.13194 -0.1112 0.1088 C -0.1099 0.10069 -0.10911 0.09213 -0.10742 0.08426 C -0.10625 0.0787 -0.10391 0.07407 -0.10247 0.06875 C -0.10104 0.06366 -0.09987 0.05833 -0.0987 0.05324 C -0.09831 0.04884 -0.09818 0.04421 -0.0974 0.03981 C -0.09609 0.03241 -0.09336 0.02546 -0.09245 0.01759 C -0.09206 0.01389 -0.0918 0.01018 -0.09115 0.00648 C -0.09049 0.00208 -0.08945 -0.00232 -0.08867 -0.00671 C -0.08737 -0.01412 -0.08607 -0.02153 -0.0849 -0.02894 C -0.08359 -0.03773 -0.08242 -0.04676 -0.08125 -0.05556 C -0.08034 -0.06227 -0.07982 -0.06921 -0.07865 -0.07569 C -0.07813 -0.0787 -0.07708 -0.08171 -0.07617 -0.08449 C -0.07253 -0.09583 -0.06862 -0.10671 -0.06497 -0.11782 C -0.06328 -0.12292 -0.06081 -0.12778 -0.0599 -0.13333 C -0.05586 -0.1588 -0.05833 -0.14699 -0.0487 -0.18009 C -0.04583 -0.18982 -0.04349 -0.2 -0.03997 -0.20903 C -0.03698 -0.21644 -0.03372 -0.22338 -0.03125 -0.23125 C -0.02956 -0.23611 -0.02891 -0.2419 -0.02747 -0.24676 C -0.02526 -0.25417 -0.0194 -0.26782 -0.01615 -0.27338 C -0.01393 -0.27755 -0.01107 -0.28056 -0.00872 -0.28449 C -0.00573 -0.28958 -0.00339 -0.29607 -2.5E-6 -0.3 C 0.00339 -0.30417 0.00755 -0.30579 0.01133 -0.30903 C 0.01471 -0.31181 0.01797 -0.31482 0.02122 -0.31782 C 0.02422 -0.3206 0.02721 -0.32361 0.03008 -0.32685 C 0.03177 -0.3287 0.0332 -0.33171 0.03503 -0.33333 C 0.03737 -0.33565 0.0401 -0.33611 0.04258 -0.33796 C 0.04427 -0.33912 0.04583 -0.3412 0.04753 -0.34236 C 0.0526 -0.34583 0.05508 -0.34676 0.06003 -0.34907 C 0.06211 -0.35116 0.06406 -0.35394 0.06628 -0.35556 C 0.07214 -0.36042 0.07409 -0.35995 0.08008 -0.36227 C 0.08333 -0.36366 0.08672 -0.36482 0.08997 -0.36667 C 0.09544 -0.36991 0.09245 -0.36852 0.09883 -0.3713 C 0.10664 -0.36968 0.11471 -0.36968 0.12253 -0.36667 C 0.12461 -0.36597 0.12591 -0.3625 0.12747 -0.36019 C 0.13333 -0.35116 0.13138 -0.35347 0.13503 -0.34444 C 0.14271 -0.32523 0.13542 -0.34468 0.14128 -0.32894 C 0.14167 -0.32593 0.14206 -0.32315 0.14245 -0.32014 C 0.14284 -0.31782 0.14349 -0.31574 0.14375 -0.31343 C 0.14427 -0.30903 0.14453 -0.30463 0.14505 -0.3 C 0.14583 -0.29306 0.14635 -0.29097 0.14753 -0.28449 C 0.14792 -0.2794 0.14818 -0.27407 0.1487 -0.26898 C 0.14948 -0.26296 0.15039 -0.25718 0.1513 -0.25116 C 0.15169 -0.24815 0.15221 -0.24537 0.15247 -0.24236 C 0.15286 -0.23866 0.15326 -0.23495 0.15378 -0.23125 C 0.15573 -0.21505 0.15443 -0.22963 0.15625 -0.21111 C 0.15677 -0.20671 0.15729 -0.20232 0.15755 -0.19792 C 0.15781 -0.1912 0.15755 -0.18449 0.15755 -0.17778 L 0.15755 -0.17778 " pathEditMode="relative" ptsTypes="AAAAAAAAAAAAAAAAAAAAAAAAAAAAAAAAAAAAAAAAAAAAAAAAAAAAAAAAAAAAAAAAAAAAAAAAAAAAAAAAAAAAAAAAAAAAAAAAAAAAAAAAAAAAAAAAAAAAAAAAAAAAAAAAA">
                                      <p:cBhvr>
                                        <p:cTn id="12" dur="5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latin typeface="Arial Narrow" panose="020B0606020202030204" pitchFamily="34" charset="0"/>
              </a:rPr>
              <a:t>TAKRAT SO SE PRETRGALI OBLAKI.</a:t>
            </a:r>
            <a:endParaRPr lang="sl-SI" dirty="0"/>
          </a:p>
        </p:txBody>
      </p:sp>
      <p:pic>
        <p:nvPicPr>
          <p:cNvPr id="3" name="Picture 2" descr="Rezultat iskanja slik za clipart land"/>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524" b="90179" l="5435" r="95109">
                        <a14:foregroundMark x1="44348" y1="60119" x2="46087" y2="59821"/>
                      </a14:backgroundRemoval>
                    </a14:imgEffect>
                  </a14:imgLayer>
                </a14:imgProps>
              </a:ext>
              <a:ext uri="{28A0092B-C50C-407E-A947-70E740481C1C}">
                <a14:useLocalDpi xmlns:a14="http://schemas.microsoft.com/office/drawing/2010/main" val="0"/>
              </a:ext>
            </a:extLst>
          </a:blip>
          <a:srcRect/>
          <a:stretch>
            <a:fillRect/>
          </a:stretch>
        </p:blipFill>
        <p:spPr bwMode="auto">
          <a:xfrm>
            <a:off x="-950913" y="4013367"/>
            <a:ext cx="14093826" cy="323538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zultat iskanja slik za tearing clouds clipae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494" y="262466"/>
            <a:ext cx="6122579" cy="30312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zultat iskanja slik za tearing clouds clipaert"/>
          <p:cNvPicPr>
            <a:picLocks noChangeAspect="1" noChangeArrowheads="1"/>
          </p:cNvPicPr>
          <p:nvPr/>
        </p:nvPicPr>
        <p:blipFill>
          <a:blip r:embed="rId9">
            <a:grayscl/>
            <a:extLst>
              <a:ext uri="{BEBA8EAE-BF5A-486C-A8C5-ECC9F3942E4B}">
                <a14:imgProps xmlns:a14="http://schemas.microsoft.com/office/drawing/2010/main">
                  <a14:imgLayer r:embed="rId10">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5068729" y="0"/>
            <a:ext cx="6825773" cy="3379380"/>
          </a:xfrm>
          <a:prstGeom prst="rect">
            <a:avLst/>
          </a:prstGeom>
          <a:noFill/>
          <a:extLst>
            <a:ext uri="{909E8E84-426E-40DD-AFC4-6F175D3DCCD1}">
              <a14:hiddenFill xmlns:a14="http://schemas.microsoft.com/office/drawing/2010/main">
                <a:solidFill>
                  <a:srgbClr val="FFFFFF"/>
                </a:solidFill>
              </a14:hiddenFill>
            </a:ext>
          </a:extLst>
        </p:spPr>
      </p:pic>
      <p:pic>
        <p:nvPicPr>
          <p:cNvPr id="4" name="Ripples - iPhone Rington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538395" y="882960"/>
            <a:ext cx="487363" cy="487363"/>
          </a:xfrm>
          <a:prstGeom prst="rect">
            <a:avLst/>
          </a:prstGeom>
        </p:spPr>
      </p:pic>
      <p:pic>
        <p:nvPicPr>
          <p:cNvPr id="7" name="Stara cesta 6">
            <a:hlinkClick r:id="" action="ppaction://media"/>
          </p:cNvPr>
          <p:cNvPicPr>
            <a:picLocks noChangeAspect="1"/>
          </p:cNvPicPr>
          <p:nvPr>
            <a:audioFile r:link="rId3"/>
            <p:extLst>
              <p:ext uri="{DAA4B4D4-6D71-4841-9C94-3DE7FCFB9230}">
                <p14:media xmlns:p14="http://schemas.microsoft.com/office/powerpoint/2010/main" r:embed="rId4">
                  <p14:trim end="11016.3541"/>
                </p14:media>
              </p:ext>
            </p:extLst>
          </p:nvPr>
        </p:nvPicPr>
        <p:blipFill>
          <a:blip r:embed="rId11"/>
          <a:stretch>
            <a:fillRect/>
          </a:stretch>
        </p:blipFill>
        <p:spPr>
          <a:xfrm>
            <a:off x="11530082" y="248973"/>
            <a:ext cx="487363" cy="487363"/>
          </a:xfrm>
          <a:prstGeom prst="rect">
            <a:avLst/>
          </a:prstGeom>
        </p:spPr>
      </p:pic>
    </p:spTree>
    <p:extLst>
      <p:ext uri="{BB962C8B-B14F-4D97-AF65-F5344CB8AC3E}">
        <p14:creationId xmlns:p14="http://schemas.microsoft.com/office/powerpoint/2010/main" val="251218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55" fill="hold"/>
                                        <p:tgtEl>
                                          <p:spTgt spid="7"/>
                                        </p:tgtEl>
                                      </p:cBhvr>
                                    </p:cmd>
                                  </p:childTnLst>
                                </p:cTn>
                              </p:par>
                            </p:childTnLst>
                          </p:cTn>
                        </p:par>
                        <p:par>
                          <p:cTn id="7" fill="hold">
                            <p:stCondLst>
                              <p:cond delay="3055"/>
                            </p:stCondLst>
                            <p:childTnLst>
                              <p:par>
                                <p:cTn id="8" presetID="1" presetClass="mediacall" presetSubtype="0" fill="hold" nodeType="afterEffect">
                                  <p:stCondLst>
                                    <p:cond delay="0"/>
                                  </p:stCondLst>
                                  <p:childTnLst>
                                    <p:cmd type="call" cmd="playFrom(0.0)">
                                      <p:cBhvr>
                                        <p:cTn id="9" dur="10083" fill="hold"/>
                                        <p:tgtEl>
                                          <p:spTgt spid="4"/>
                                        </p:tgtEl>
                                      </p:cBhvr>
                                    </p:cmd>
                                  </p:childTnLst>
                                </p:cTn>
                              </p:par>
                              <p:par>
                                <p:cTn id="10" presetID="0" presetClass="path" presetSubtype="0" accel="50000" decel="50000" fill="hold" nodeType="withEffect">
                                  <p:stCondLst>
                                    <p:cond delay="0"/>
                                  </p:stCondLst>
                                  <p:childTnLst>
                                    <p:animMotion origin="layout" path="M 2.08333E-6 2.22222E-6 L 2.08333E-6 2.22222E-6 C 0.01992 -0.01343 0.00065 -0.00139 0.01276 -0.00764 C 0.01498 -0.0088 0.01706 -0.01088 0.01927 -0.01158 C 0.03529 -0.01621 0.01524 -0.01042 0.0332 -0.01528 C 0.03529 -0.01598 0.0375 -0.01667 0.03958 -0.01736 C 0.04206 -0.01783 0.04466 -0.01829 0.04714 -0.01922 C 0.04857 -0.01968 0.05 -0.02037 0.05143 -0.02107 C 0.05352 -0.02223 0.0556 -0.02431 0.05781 -0.02477 L 0.06419 -0.02685 C 0.06563 -0.02801 0.06719 -0.02917 0.06849 -0.03056 C 0.06966 -0.03172 0.07044 -0.0338 0.07175 -0.03449 C 0.07409 -0.03565 0.07669 -0.03611 0.07917 -0.03635 C 0.08854 -0.03727 0.09779 -0.0375 0.10703 -0.0382 L 0.11563 -0.0419 C 0.13073 -0.04861 0.12123 -0.04514 0.1543 -0.04584 L 0.28073 -0.04769 L 0.32995 -0.04954 C 0.33216 -0.04977 0.33425 -0.05116 0.33646 -0.05162 C 0.34141 -0.05232 0.34636 -0.05278 0.35143 -0.05348 C 0.37435 -0.06297 0.35716 -0.05741 0.38568 -0.06111 C 0.38854 -0.06135 0.39141 -0.06273 0.39427 -0.06297 L 0.49609 -0.06667 L 0.51537 -0.06875 C 0.52643 -0.06991 0.5375 -0.07246 0.54857 -0.07246 C 0.58503 -0.07246 0.62149 -0.06991 0.65781 -0.06875 L 0.71354 -0.0706 C 0.7168 -0.07084 0.72005 -0.07223 0.72318 -0.07246 C 0.73685 -0.07361 0.75039 -0.07385 0.76393 -0.07431 C 0.775 -0.07639 0.78607 -0.0794 0.79714 -0.0801 L 0.825 -0.08195 L 0.90547 -0.0838 " pathEditMode="relative" ptsTypes="AAAAAAAAAAAAAAAAAAAAAAAAAAAAAAAA">
                                      <p:cBhvr>
                                        <p:cTn id="11" dur="10000" fill="hold"/>
                                        <p:tgtEl>
                                          <p:spTgt spid="2052"/>
                                        </p:tgtEl>
                                        <p:attrNameLst>
                                          <p:attrName>ppt_x</p:attrName>
                                          <p:attrName>ppt_y</p:attrName>
                                        </p:attrNameLst>
                                      </p:cBhvr>
                                    </p:animMotion>
                                  </p:childTnLst>
                                </p:cTn>
                              </p:par>
                              <p:par>
                                <p:cTn id="12" presetID="0" presetClass="path" presetSubtype="0" accel="50000" decel="50000" fill="hold" nodeType="withEffect">
                                  <p:stCondLst>
                                    <p:cond delay="0"/>
                                  </p:stCondLst>
                                  <p:childTnLst>
                                    <p:animMotion origin="layout" path="M 3.125E-6 3.33333E-6 L 3.125E-6 3.33333E-6 C -0.0293 0.00578 -0.01289 0.00439 -0.04935 0.00208 C -0.05183 0.00138 -0.0543 0.00092 -0.05691 3.33333E-6 C -0.06263 -0.00162 -0.06823 -0.00463 -0.07396 -0.00556 L -0.08464 -0.00741 C -0.15912 -0.00255 -0.0517 -0.00926 -0.19284 -0.00371 C -0.19792 -0.00348 -0.21537 -0.00116 -0.22188 3.33333E-6 C -0.22396 0.00046 -0.22605 0.00162 -0.22826 0.00208 C -0.23855 0.00347 -0.24896 0.00463 -0.25938 0.00578 C -0.26394 0.00717 -0.26862 0.0081 -0.27331 0.00972 C -0.27474 0.01018 -0.27605 0.01111 -0.27748 0.01157 C -0.28151 0.01296 -0.28542 0.01412 -0.28933 0.01527 C -0.30391 0.02615 -0.29766 0.02314 -0.30756 0.02685 L -0.36211 0.02106 C -0.36368 0.02083 -0.36498 0.01967 -0.36641 0.01921 C -0.36823 0.01851 -0.37006 0.01805 -0.37175 0.01713 C -0.37396 0.0162 -0.37605 0.01412 -0.37826 0.01342 C -0.38881 0.00972 -0.38178 0.0118 -0.39948 0.00972 C -0.40092 0.00902 -0.40235 0.0081 -0.40378 0.00763 C -0.41342 0.00463 -0.41836 0.00532 -0.42956 0.00393 C -0.43412 0.00347 -0.43881 0.00254 -0.44349 0.00208 C -0.45521 0.00254 -0.46706 0.00439 -0.47878 0.00393 C -0.4892 0.00347 -0.51667 0.00138 -0.53347 -0.00371 C -0.53529 -0.00417 -0.53698 -0.00487 -0.53881 -0.00556 C -0.54167 -0.00811 -0.54441 -0.01112 -0.5474 -0.0132 C -0.5543 -0.01806 -0.55599 -0.0169 -0.56342 -0.01899 C -0.57162 -0.0213 -0.57982 -0.02477 -0.58803 -0.02662 C -0.6017 -0.02917 -0.59454 -0.02801 -0.60951 -0.03033 L -0.66732 -0.02848 C -0.67188 -0.02778 -0.67592 -0.02315 -0.68021 -0.02084 C -0.68165 -0.02014 -0.68308 -0.01945 -0.68451 -0.01899 C -0.6849 -0.0132 -0.68256 -0.00371 -0.68555 -0.00186 C -0.69167 0.00208 -0.69857 -0.00278 -0.70482 -0.00556 C -0.75222 -0.02709 -0.70808 -0.01343 -0.74024 -0.03033 C -0.74896 -0.03496 -0.76706 -0.02547 -0.76706 -0.04167 L -0.76706 -0.07014 " pathEditMode="relative" ptsTypes="AAAAAAAAAAAAAAAAAAAAAAAAAAAAAAAAAAAAA">
                                      <p:cBhvr>
                                        <p:cTn id="13" dur="10000" fill="hold"/>
                                        <p:tgtEl>
                                          <p:spTgt spid="205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4" fill="hold" display="0">
                  <p:stCondLst>
                    <p:cond delay="indefinite"/>
                  </p:stCondLst>
                  <p:endCondLst>
                    <p:cond evt="onStopAudio" delay="0">
                      <p:tgtEl>
                        <p:sldTgt/>
                      </p:tgtEl>
                    </p:cond>
                  </p:endCondLst>
                </p:cTn>
                <p:tgtEl>
                  <p:spTgt spid="7"/>
                </p:tgtEl>
              </p:cMediaNode>
            </p:audio>
            <p:audio>
              <p:cMediaNode vol="20000" showWhenStopped="0">
                <p:cTn id="15"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511629" y="574130"/>
            <a:ext cx="10515600" cy="1325563"/>
          </a:xfrm>
        </p:spPr>
        <p:txBody>
          <a:bodyPr>
            <a:noAutofit/>
          </a:bodyPr>
          <a:lstStyle/>
          <a:p>
            <a:r>
              <a:rPr lang="sl-SI" sz="2800" dirty="0">
                <a:latin typeface="Arial Narrow" panose="020B0606020202030204" pitchFamily="34" charset="0"/>
              </a:rPr>
              <a:t>PRIKAZALO SE JE SONCE. NASMEHNILO SE JE VSEMU SVETU. METULJI SO SE POSUŠILI. SPET SO SKUPNO POLETAVALI S CVETA NA CVET.           </a:t>
            </a:r>
            <a:br>
              <a:rPr lang="sl-SI" sz="2800" dirty="0">
                <a:latin typeface="Arial Narrow" panose="020B0606020202030204" pitchFamily="34" charset="0"/>
              </a:rPr>
            </a:br>
            <a:endParaRPr lang="sl-SI" sz="2800" dirty="0">
              <a:latin typeface="Arial Narrow" panose="020B0606020202030204" pitchFamily="34" charset="0"/>
            </a:endParaRPr>
          </a:p>
        </p:txBody>
      </p:sp>
      <p:pic>
        <p:nvPicPr>
          <p:cNvPr id="3" name="Picture 2" descr="Rezultat iskanja slik za clipart land"/>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524" b="90179" l="5435" r="95109">
                        <a14:foregroundMark x1="44348" y1="60119" x2="46087" y2="59821"/>
                      </a14:backgroundRemoval>
                    </a14:imgEffect>
                  </a14:imgLayer>
                </a14:imgProps>
              </a:ext>
              <a:ext uri="{28A0092B-C50C-407E-A947-70E740481C1C}">
                <a14:useLocalDpi xmlns:a14="http://schemas.microsoft.com/office/drawing/2010/main" val="0"/>
              </a:ext>
            </a:extLst>
          </a:blip>
          <a:srcRect/>
          <a:stretch>
            <a:fillRect/>
          </a:stretch>
        </p:blipFill>
        <p:spPr bwMode="auto">
          <a:xfrm>
            <a:off x="-950913" y="4013367"/>
            <a:ext cx="14093826" cy="323538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zultat iskanja slik za sun 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983684" y="3874316"/>
            <a:ext cx="2983684" cy="29836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zultat iskanja slik za butterfly yellowi pn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4078" b="94127" l="9432" r="90000"/>
                    </a14:imgEffect>
                  </a14:imgLayer>
                </a14:imgProps>
              </a:ext>
              <a:ext uri="{28A0092B-C50C-407E-A947-70E740481C1C}">
                <a14:useLocalDpi xmlns:a14="http://schemas.microsoft.com/office/drawing/2010/main" val="0"/>
              </a:ext>
            </a:extLst>
          </a:blip>
          <a:srcRect/>
          <a:stretch>
            <a:fillRect/>
          </a:stretch>
        </p:blipFill>
        <p:spPr bwMode="auto">
          <a:xfrm rot="20060491">
            <a:off x="704403" y="4070689"/>
            <a:ext cx="1899060" cy="13228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Butterfly All Clear - White Butterfly Clipart Transparent , Transparent Cartoon "/>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5378" b="96134" l="10000" r="90000"/>
                    </a14:imgEffect>
                  </a14:imgLayer>
                </a14:imgProps>
              </a:ext>
              <a:ext uri="{28A0092B-C50C-407E-A947-70E740481C1C}">
                <a14:useLocalDpi xmlns:a14="http://schemas.microsoft.com/office/drawing/2010/main" val="0"/>
              </a:ext>
            </a:extLst>
          </a:blip>
          <a:srcRect/>
          <a:stretch>
            <a:fillRect/>
          </a:stretch>
        </p:blipFill>
        <p:spPr bwMode="auto">
          <a:xfrm rot="20232846">
            <a:off x="6871425" y="4642445"/>
            <a:ext cx="2238037" cy="14474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ezultat iskanja slik za butterfly red pn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568" b="94617" l="11304" r="89674"/>
                    </a14:imgEffect>
                  </a14:imgLayer>
                </a14:imgProps>
              </a:ext>
              <a:ext uri="{28A0092B-C50C-407E-A947-70E740481C1C}">
                <a14:useLocalDpi xmlns:a14="http://schemas.microsoft.com/office/drawing/2010/main" val="0"/>
              </a:ext>
            </a:extLst>
          </a:blip>
          <a:srcRect/>
          <a:stretch>
            <a:fillRect/>
          </a:stretch>
        </p:blipFill>
        <p:spPr bwMode="auto">
          <a:xfrm rot="1575587">
            <a:off x="7034018" y="1907769"/>
            <a:ext cx="2513198" cy="1674555"/>
          </a:xfrm>
          <a:prstGeom prst="rect">
            <a:avLst/>
          </a:prstGeom>
          <a:noFill/>
          <a:extLst>
            <a:ext uri="{909E8E84-426E-40DD-AFC4-6F175D3DCCD1}">
              <a14:hiddenFill xmlns:a14="http://schemas.microsoft.com/office/drawing/2010/main">
                <a:solidFill>
                  <a:srgbClr val="FFFFFF"/>
                </a:solidFill>
              </a14:hiddenFill>
            </a:ext>
          </a:extLst>
        </p:spPr>
      </p:pic>
      <p:pic>
        <p:nvPicPr>
          <p:cNvPr id="9" name="Epic - Sounds - Bird Chirping #1 Sound Effect - Copyright Free (online-audio-converter.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1414926" y="330448"/>
            <a:ext cx="487363" cy="487363"/>
          </a:xfrm>
          <a:prstGeom prst="rect">
            <a:avLst/>
          </a:prstGeom>
        </p:spPr>
      </p:pic>
      <p:pic>
        <p:nvPicPr>
          <p:cNvPr id="8" name="Stara cesta 8">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11414926" y="993229"/>
            <a:ext cx="487363" cy="487363"/>
          </a:xfrm>
          <a:prstGeom prst="rect">
            <a:avLst/>
          </a:prstGeom>
        </p:spPr>
      </p:pic>
    </p:spTree>
    <p:extLst>
      <p:ext uri="{BB962C8B-B14F-4D97-AF65-F5344CB8AC3E}">
        <p14:creationId xmlns:p14="http://schemas.microsoft.com/office/powerpoint/2010/main" val="376737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8"/>
                                        </p:tgtEl>
                                      </p:cBhvr>
                                    </p:cmd>
                                  </p:childTnLst>
                                </p:cTn>
                              </p:par>
                              <p:par>
                                <p:cTn id="10" presetID="0" presetClass="path" presetSubtype="0" accel="50000" decel="50000" fill="hold" nodeType="withEffect">
                                  <p:stCondLst>
                                    <p:cond delay="0"/>
                                  </p:stCondLst>
                                  <p:childTnLst>
                                    <p:animMotion origin="layout" path="M 5E-6 -6.66667E-6 L 5E-6 -6.66667E-6 C 0.00039 -0.01135 0.00052 -0.02269 0.00118 -0.03427 C 0.00131 -0.03681 0.00196 -0.03913 0.00222 -0.04167 C 0.00312 -0.05024 0.00326 -0.05464 0.00431 -0.06274 C 0.0047 -0.06459 0.00509 -0.06644 0.00548 -0.06852 C 0.00574 -0.07362 0.00587 -0.07871 0.00652 -0.08357 C 0.00704 -0.08751 0.00795 -0.09121 0.0086 -0.09514 L 0.00977 -0.1007 C 0.01004 -0.10278 0.01056 -0.10464 0.01082 -0.10649 C 0.01186 -0.11389 0.01225 -0.11783 0.01394 -0.12547 C 0.01472 -0.12871 0.01511 -0.13218 0.01616 -0.13519 C 0.01694 -0.13727 0.01824 -0.13889 0.01941 -0.14075 C 0.02006 -0.14468 0.02019 -0.14885 0.02149 -0.15232 L 0.02579 -0.16366 C 0.02644 -0.16552 0.02722 -0.16737 0.02787 -0.16945 L 0.03113 -0.17894 C 0.03347 -0.20001 0.02996 -0.1801 0.03543 -0.19214 C 0.04129 -0.20533 0.03048 -0.19075 0.03972 -0.20163 C 0.04089 -0.20487 0.04376 -0.21274 0.04506 -0.21505 C 0.04597 -0.21667 0.04727 -0.2176 0.04832 -0.21899 C 0.04897 -0.22084 0.04962 -0.22292 0.0504 -0.22454 C 0.05379 -0.23149 0.05509 -0.23264 0.05899 -0.23797 C 0.05977 -0.23982 0.06017 -0.24214 0.06121 -0.24352 C 0.0655 -0.25001 0.0711 -0.25371 0.07514 -0.26065 C 0.07931 -0.26829 0.07683 -0.26575 0.08256 -0.26829 C 0.08399 -0.26968 0.08543 -0.27084 0.08686 -0.27223 C 0.09311 -0.27802 0.09741 -0.28357 0.10405 -0.28751 C 0.10678 -0.28913 0.10977 -0.29005 0.11264 -0.29121 C 0.12787 -0.30695 0.11264 -0.29329 0.12631 -0.3007 C 0.12787 -0.30163 0.12918 -0.30371 0.13061 -0.30464 C 0.13243 -0.30556 0.13425 -0.30579 0.13608 -0.30649 C 0.1392 -0.30903 0.14233 -0.31204 0.14571 -0.31413 C 0.14884 -0.31598 0.15209 -0.31644 0.15535 -0.31783 C 0.16147 -0.32084 0.16759 -0.32339 0.17358 -0.32732 C 0.17631 -0.3294 0.17918 -0.33149 0.18204 -0.33311 C 0.18451 -0.3345 0.18712 -0.33542 0.18959 -0.33704 C 0.1922 -0.33866 0.19454 -0.34098 0.19714 -0.3426 C 0.203 -0.34677 0.20313 -0.3463 0.20886 -0.34839 C 0.22097 -0.35903 0.20353 -0.34468 0.21954 -0.35417 C 0.22397 -0.35672 0.22813 -0.36042 0.23243 -0.36366 C 0.23543 -0.36575 0.23894 -0.36598 0.24207 -0.36737 C 0.24428 -0.36852 0.24636 -0.37014 0.24858 -0.3713 C 0.25105 -0.37246 0.25353 -0.37362 0.256 -0.37501 C 0.25821 -0.37616 0.2603 -0.37778 0.26251 -0.37894 C 0.26524 -0.38033 0.26824 -0.38102 0.27097 -0.38264 C 0.27358 -0.38427 0.27592 -0.38681 0.27853 -0.38843 C 0.28972 -0.39445 0.28556 -0.39028 0.29571 -0.39399 C 0.29819 -0.39514 0.30066 -0.397 0.30313 -0.39792 C 0.31082 -0.4007 0.32228 -0.4007 0.32892 -0.40163 C 0.33686 -0.40278 0.3422 -0.4044 0.35027 -0.40741 C 0.35353 -0.40857 0.35678 -0.40996 0.35991 -0.41112 C 0.36329 -0.41413 0.36837 -0.41899 0.37175 -0.42084 C 0.37384 -0.42177 0.37605 -0.422 0.37813 -0.42269 C 0.38425 -0.42848 0.39675 -0.4419 0.40274 -0.44352 L 0.40925 -0.44538 C 0.42449 -0.45695 0.40834 -0.4463 0.42631 -0.45302 C 0.43009 -0.4544 0.43347 -0.45741 0.43712 -0.4588 C 0.44063 -0.45996 0.44428 -0.45996 0.4478 -0.46065 C 0.45105 -0.46135 0.45431 -0.46181 0.45743 -0.46251 C 0.45925 -0.46297 0.46095 -0.46413 0.46277 -0.46459 C 0.4685 -0.46552 0.47423 -0.46575 0.47996 -0.46644 C 0.48139 -0.46714 0.48282 -0.4676 0.48425 -0.46829 C 0.4892 -0.47084 0.49415 -0.47385 0.49923 -0.47593 C 0.50209 -0.47709 0.50496 -0.47709 0.50782 -0.47778 C 0.51121 -0.47871 0.52319 -0.48241 0.52501 -0.48357 C 0.52709 -0.48473 0.52931 -0.48589 0.53139 -0.48727 C 0.53321 -0.48866 0.53491 -0.49052 0.53673 -0.49121 C 0.54063 -0.49237 0.54454 -0.49237 0.54858 -0.49306 C 0.55105 -0.49352 0.55353 -0.49468 0.556 -0.49491 C 0.56668 -0.49653 0.57748 -0.49746 0.58816 -0.49885 C 0.60274 -0.49815 0.61746 -0.497 0.63204 -0.497 C 0.63478 -0.497 0.64194 -0.49954 0.64493 -0.5007 C 0.65144 -0.50579 0.65743 -0.5132 0.6642 -0.51598 L 0.67813 -0.52153 C 0.67996 -0.52246 0.68178 -0.52269 0.68347 -0.52362 L 0.70496 -0.53311 C 0.70782 -0.53427 0.71056 -0.53635 0.71355 -0.53681 C 0.71668 -0.53751 0.71993 -0.53797 0.72319 -0.53889 C 0.72931 -0.54052 0.7353 -0.54214 0.74142 -0.54445 C 0.74363 -0.54538 0.74558 -0.54746 0.7478 -0.54839 C 0.75222 -0.54977 0.77006 -0.55186 0.77241 -0.55209 C 0.78855 -0.55371 0.80457 -0.55487 0.82071 -0.55602 L 0.82918 -0.55788 C 0.83178 -0.55834 0.83425 -0.5595 0.83673 -0.55973 L 0.93959 -0.56343 C 0.95483 -0.56621 0.95014 -0.56644 0.96954 -0.56343 C 0.97175 -0.5632 0.97384 -0.56227 0.97605 -0.56158 C 0.97787 -0.56112 0.97957 -0.55996 0.98139 -0.55973 C 0.99389 -0.55764 0.99467 -0.55788 1.00287 -0.55788 L 1.00287 -0.55788 " pathEditMode="relative" ptsTypes="AAAAAAAAAAAAAAAAAAAAAAAAAAAAAAAAAAAAAAAAAAAAAAAAAAAAAAAAAAAAAAAAAAAAAAAAAAAAAAAAAAAAAAAAAAA">
                                      <p:cBhvr>
                                        <p:cTn id="11" dur="8000" fill="hold"/>
                                        <p:tgtEl>
                                          <p:spTgt spid="3074"/>
                                        </p:tgtEl>
                                        <p:attrNameLst>
                                          <p:attrName>ppt_x</p:attrName>
                                          <p:attrName>ppt_y</p:attrName>
                                        </p:attrNameLst>
                                      </p:cBhvr>
                                    </p:animMotion>
                                  </p:childTnLst>
                                </p:cTn>
                              </p:par>
                              <p:par>
                                <p:cTn id="12" presetID="0" presetClass="path" presetSubtype="0" accel="50000" decel="50000" fill="hold" nodeType="withEffect">
                                  <p:stCondLst>
                                    <p:cond delay="0"/>
                                  </p:stCondLst>
                                  <p:childTnLst>
                                    <p:animMotion origin="layout" path="M 2.91667E-6 3.7037E-6 L 2.91667E-6 0.00023 C 0.00039 -0.0088 0.00052 -0.01783 0.00117 -0.02662 C 0.0013 -0.02894 0.00169 -0.03125 0.00247 -0.03334 C 0.00338 -0.03588 0.00495 -0.03774 0.00625 -0.04005 C 0.00664 -0.04213 0.00677 -0.04468 0.00742 -0.04676 C 0.00885 -0.05139 0.01146 -0.05486 0.0125 -0.05996 C 0.01289 -0.06227 0.01276 -0.06505 0.01367 -0.06667 C 0.01771 -0.07385 0.02161 -0.07524 0.02617 -0.07986 C 0.03242 -0.08635 0.02734 -0.08311 0.03489 -0.08889 C 0.0362 -0.08982 0.0375 -0.09005 0.03867 -0.09098 C 0.04036 -0.09236 0.04192 -0.09422 0.04375 -0.09561 C 0.04492 -0.09653 0.04622 -0.09676 0.04739 -0.09769 C 0.04883 -0.09885 0.04987 -0.10093 0.05117 -0.10209 C 0.05325 -0.10394 0.05547 -0.10486 0.05742 -0.10672 C 0.05872 -0.10787 0.05989 -0.10996 0.0612 -0.11111 C 0.06315 -0.11297 0.06549 -0.11366 0.06745 -0.11551 C 0.07226 -0.12014 0.07552 -0.12547 0.07995 -0.13102 C 0.08659 -0.13959 0.08073 -0.13172 0.08867 -0.14005 C 0.09205 -0.14352 0.09518 -0.14792 0.0987 -0.15116 C 0.10364 -0.15556 0.10846 -0.16065 0.11367 -0.16436 C 0.11575 -0.16598 0.11784 -0.16713 0.11992 -0.16875 C 0.1233 -0.17153 0.1263 -0.17616 0.12995 -0.17778 C 0.13841 -0.18149 0.13151 -0.17778 0.13997 -0.18449 C 0.14192 -0.18611 0.14427 -0.18681 0.14622 -0.18889 C 0.14804 -0.19074 0.14935 -0.19375 0.15117 -0.19561 C 0.15273 -0.19676 0.15455 -0.19699 0.15625 -0.19769 C 0.15807 -0.19861 0.16523 -0.2007 0.16745 -0.20209 C 0.17812 -0.20926 0.16745 -0.2044 0.17617 -0.2088 C 0.18021 -0.21088 0.19023 -0.21459 0.19245 -0.21551 C 0.19414 -0.21621 0.1957 -0.21713 0.19739 -0.21783 C 0.20247 -0.21945 0.20742 -0.22084 0.2125 -0.22223 C 0.21536 -0.22292 0.21836 -0.22338 0.22122 -0.22431 C 0.22617 -0.22639 0.23112 -0.22917 0.2362 -0.23102 L 0.24245 -0.23334 C 0.24414 -0.23473 0.2457 -0.23658 0.24739 -0.23774 C 0.24922 -0.23866 0.25989 -0.2419 0.2612 -0.24213 C 0.26575 -0.24653 0.27005 -0.25255 0.275 -0.25556 C 0.27968 -0.25857 0.28502 -0.25787 0.28984 -0.25996 C 0.31575 -0.27037 0.28906 -0.26412 0.31497 -0.26875 C 0.31992 -0.27107 0.325 -0.27292 0.32995 -0.27547 C 0.33463 -0.27801 0.33906 -0.28172 0.34375 -0.28449 C 0.34661 -0.28611 0.34948 -0.28727 0.35234 -0.28889 C 0.35351 -0.28959 0.35495 -0.29051 0.35625 -0.29098 C 0.35768 -0.2919 0.3595 -0.29236 0.3612 -0.29329 C 0.3625 -0.29399 0.36367 -0.29514 0.36484 -0.29561 C 0.3681 -0.29653 0.37161 -0.29699 0.375 -0.29769 C 0.38867 -0.30602 0.37981 -0.30186 0.40247 -0.3044 C 0.42825 -0.32269 0.41159 -0.3125 0.4737 -0.30672 C 0.47552 -0.30649 0.47695 -0.30324 0.47864 -0.30209 C 0.48099 -0.3007 0.48789 -0.29861 0.48997 -0.29769 C 0.49336 -0.2963 0.5 -0.29329 0.5 -0.29306 C 0.50156 -0.29098 0.50312 -0.28843 0.50495 -0.28658 C 0.50612 -0.28542 0.50768 -0.28588 0.50872 -0.28449 C 0.51106 -0.28125 0.51276 -0.27662 0.51497 -0.27338 C 0.51614 -0.27153 0.51745 -0.27037 0.51875 -0.26875 C 0.53242 -0.25047 0.51692 -0.26945 0.53242 -0.25116 C 0.53411 -0.24653 0.53541 -0.24167 0.5375 -0.23774 C 0.5526 -0.20764 0.53685 -0.24491 0.54739 -0.22223 C 0.54843 -0.22014 0.54896 -0.2176 0.55 -0.21551 C 0.55104 -0.2132 0.55247 -0.21111 0.55364 -0.2088 C 0.55768 -0.20093 0.56159 -0.19306 0.56497 -0.18449 C 0.56666 -0.1801 0.56823 -0.17547 0.56992 -0.17107 C 0.57083 -0.16875 0.572 -0.1669 0.57239 -0.16436 C 0.57291 -0.16227 0.57317 -0.15973 0.5737 -0.15764 C 0.57955 -0.13681 0.57591 -0.1551 0.57864 -0.14005 C 0.57916 -0.13102 0.57942 -0.12223 0.57981 -0.1132 C 0.58021 -0.10949 0.58125 -0.10602 0.58125 -0.10209 C 0.58125 -0.07848 0.58164 -0.05463 0.57981 -0.03102 C 0.57955 -0.02454 0.57617 -0.01968 0.575 -0.01343 C 0.57448 -0.01111 0.57435 -0.0088 0.5737 -0.00672 C 0.57083 0.00347 0.5664 0.01365 0.5612 0.0199 C 0.55989 0.02152 0.55859 0.02268 0.55742 0.02453 C 0.55599 0.02639 0.55521 0.02939 0.55364 0.03101 C 0.55221 0.0331 0.55026 0.03356 0.5487 0.03564 C 0.54726 0.0375 0.54635 0.04027 0.54492 0.04213 C 0.54297 0.0449 0.54075 0.04652 0.53867 0.04884 C 0.53463 0.05324 0.53463 0.05439 0.52995 0.05787 C 0.52695 0.05995 0.51484 0.06713 0.50989 0.07106 C 0.50742 0.07314 0.50495 0.07569 0.50247 0.07777 C 0.5013 0.0787 0.49987 0.07916 0.4987 0.08009 C 0.497 0.08125 0.49544 0.0831 0.49375 0.08449 C 0.48763 0.08912 0.48828 0.08842 0.48242 0.0912 C 0.47916 0.0949 0.47591 0.09907 0.47239 0.10231 C 0.47096 0.10347 0.46914 0.10347 0.46745 0.10439 C 0.46367 0.10648 0.45989 0.10833 0.45625 0.11111 C 0.45195 0.11435 0.44817 0.12014 0.44375 0.12222 C 0.42929 0.1287 0.43711 0.12615 0.41992 0.12893 C 0.41705 0.13032 0.41419 0.13217 0.4112 0.13333 C 0.39518 0.13935 0.37487 0.13402 0.3612 0.13333 C 0.3595 0.13194 0.35794 0.13009 0.35625 0.12893 C 0.35156 0.12523 0.35234 0.12801 0.34739 0.12222 C 0.34518 0.11967 0.34336 0.11597 0.34114 0.11342 C 0.33958 0.11157 0.33776 0.11064 0.3362 0.10879 C 0.33034 0.10208 0.32591 0.09305 0.32122 0.08449 L 0.31497 0.07338 C 0.31367 0.07106 0.31224 0.06921 0.3112 0.06666 C 0.3095 0.06296 0.30781 0.05926 0.30625 0.05555 C 0.30534 0.05347 0.30468 0.05092 0.30364 0.04884 C 0.29804 0.03703 0.29479 0.03726 0.28984 0.0199 C 0.28828 0.01412 0.28606 0.00856 0.28489 0.00231 C 0.28047 -0.02176 0.28398 -0.00162 0.28125 -0.01991 C 0.28099 -0.02107 0.27786 -0.04005 0.27747 -0.04445 C 0.27695 -0.05024 0.27656 -0.05625 0.27617 -0.06227 C 0.27708 -0.08449 0.27669 -0.10695 0.27864 -0.12894 C 0.27929 -0.13542 0.28203 -0.14074 0.28372 -0.14653 C 0.28633 -0.15602 0.28659 -0.15834 0.29114 -0.16667 C 0.29271 -0.16922 0.29453 -0.17107 0.29609 -0.17338 C 0.30299 -0.19329 0.29609 -0.17686 0.30872 -0.19561 C 0.3237 -0.21806 0.30924 -0.20139 0.32239 -0.21551 C 0.32864 -0.23195 0.3207 -0.21181 0.32864 -0.22894 C 0.33164 -0.23496 0.33086 -0.23727 0.33489 -0.24213 C 0.33724 -0.24491 0.33997 -0.24653 0.34245 -0.24885 C 0.34375 -0.25024 0.34479 -0.25209 0.34622 -0.25324 C 0.35026 -0.25718 0.35468 -0.26019 0.35859 -0.26436 C 0.37591 -0.28287 0.35416 -0.26042 0.37109 -0.27547 C 0.3789 -0.28241 0.37617 -0.28287 0.38476 -0.28889 C 0.38776 -0.29074 0.39075 -0.29167 0.39375 -0.29329 C 0.3987 -0.29607 0.40377 -0.29861 0.40872 -0.30209 C 0.4108 -0.30371 0.41289 -0.3051 0.41497 -0.30672 C 0.41666 -0.30787 0.41823 -0.31019 0.41992 -0.31111 C 0.42239 -0.31227 0.425 -0.31227 0.42747 -0.3132 C 0.42877 -0.31389 0.42995 -0.31505 0.43125 -0.31551 C 0.43372 -0.31644 0.4362 -0.3169 0.43867 -0.31783 C 0.44075 -0.31829 0.44284 -0.31922 0.44492 -0.31991 C 0.44791 -0.32269 0.4569 -0.33125 0.4612 -0.33334 C 0.46367 -0.33449 0.46614 -0.33473 0.46875 -0.33542 C 0.48789 -0.34167 0.46041 -0.33334 0.48242 -0.33982 L 0.55989 -0.33542 C 0.56172 -0.33542 0.56328 -0.33403 0.56497 -0.33334 C 0.56705 -0.33241 0.56914 -0.33172 0.57122 -0.33102 C 0.5737 -0.33033 0.5763 -0.3301 0.57864 -0.32894 C 0.60481 -0.31598 0.58437 -0.32269 0.60117 -0.31783 C 0.60455 -0.31482 0.60755 -0.31042 0.6112 -0.3088 C 0.61745 -0.30602 0.61458 -0.30764 0.61992 -0.3044 C 0.62291 -0.3007 0.62578 -0.29699 0.62864 -0.29329 C 0.63073 -0.29051 0.63281 -0.28704 0.63489 -0.28449 C 0.63698 -0.28195 0.63932 -0.28033 0.64114 -0.27778 C 0.64258 -0.27593 0.64362 -0.27315 0.64492 -0.27107 C 0.647 -0.26783 0.64922 -0.26528 0.65117 -0.26227 C 0.66484 -0.23959 0.65703 -0.24537 0.66614 -0.24005 C 0.66705 -0.23774 0.66771 -0.23542 0.66875 -0.23334 C 0.66979 -0.23079 0.67135 -0.22917 0.67239 -0.22662 C 0.67396 -0.22315 0.67487 -0.21922 0.67617 -0.21551 C 0.67695 -0.2132 0.67786 -0.21088 0.67864 -0.2088 C 0.69179 -0.17778 0.67578 -0.21899 0.6875 -0.18449 C 0.68854 -0.18125 0.68997 -0.17848 0.69114 -0.17547 C 0.69205 -0.17338 0.69284 -0.17107 0.69375 -0.16875 C 0.69414 -0.16436 0.6944 -0.15996 0.69492 -0.15556 C 0.69661 -0.14144 0.69674 -0.14121 0.6987 -0.13102 C 0.69909 -0.12524 0.69948 -0.11922 0.7 -0.1132 C 0.70013 -0.1088 0.70091 -0.1044 0.70117 -0.1 C 0.70169 -0.0926 0.70195 -0.08519 0.70247 -0.07778 C 0.70286 -0.07176 0.70325 -0.06598 0.70377 -0.05996 C 0.7013 0.03449 0.7056 -0.0382 0.7 0.00231 C 0.69687 0.02407 0.70143 0.00764 0.69492 0.02662 C 0.69414 0.03194 0.69336 0.03703 0.69245 0.04213 C 0.69205 0.04444 0.69179 0.04676 0.69114 0.04884 C 0.68971 0.05486 0.68737 0.06041 0.6862 0.06666 C 0.68411 0.07754 0.68411 0.07963 0.68125 0.08889 C 0.68047 0.0912 0.67968 0.09351 0.67864 0.0956 C 0.67721 0.09884 0.67539 0.10139 0.6737 0.10439 C 0.6733 0.10671 0.67317 0.10926 0.67239 0.11111 C 0.67148 0.11365 0.67005 0.11574 0.66875 0.11782 C 0.65625 0.1375 0.6664 0.12083 0.65364 0.13773 C 0.63528 0.16226 0.65481 0.13819 0.64114 0.15555 C 0.63997 0.15717 0.6388 0.15879 0.6375 0.15995 C 0.63541 0.1618 0.63333 0.16296 0.63125 0.16435 C 0.62656 0.17268 0.625 0.17662 0.61875 0.18217 C 0.61705 0.18379 0.61549 0.18564 0.61367 0.18657 C 0.60989 0.18865 0.60612 0.18889 0.60247 0.1912 C 0.59856 0.19328 0.59479 0.19629 0.59114 0.2 C 0.58893 0.20231 0.58737 0.20694 0.58489 0.20879 C 0.58268 0.21064 0.57981 0.20995 0.57747 0.21111 C 0.57487 0.21226 0.57252 0.21504 0.56992 0.21551 C 0.54088 0.2199 0.56002 0.21759 0.5125 0.2199 C 0.47252 0.225 0.50937 0.22083 0.43489 0.22453 C 0.40455 0.22592 0.40768 0.22592 0.38359 0.22893 C 0.37942 0.23032 0.37526 0.23264 0.37109 0.23333 C 0.34062 0.23842 0.31718 0.23356 0.28489 0.23101 C 0.2612 0.225 0.29752 0.23379 0.25872 0.22662 C 0.25664 0.22615 0.25455 0.225 0.25247 0.22453 C 0.23489 0.21875 0.25416 0.22546 0.23867 0.2199 C 0.2362 0.21713 0.23385 0.21342 0.23125 0.21111 C 0.22877 0.20902 0.22617 0.20833 0.2237 0.20671 C 0.22161 0.20532 0.21953 0.20393 0.21745 0.20231 C 0.21575 0.20092 0.21419 0.19884 0.2125 0.19768 C 0.2108 0.19676 0.20911 0.19652 0.20742 0.1956 C 0.20495 0.19421 0.20247 0.19259 0.2 0.1912 C 0.1983 0.18819 0.19687 0.18472 0.19492 0.18217 C 0.19349 0.18032 0.19153 0.17939 0.18997 0.17777 C 0.18867 0.17639 0.18737 0.17476 0.1862 0.17338 C 0.17955 0.16504 0.18255 0.16759 0.175 0.15995 C 0.1733 0.15833 0.17148 0.1574 0.16992 0.15555 C 0.16445 0.14907 0.15976 0.14004 0.15364 0.13564 C 0.15078 0.13333 0.14765 0.13171 0.14492 0.12893 C 0.14023 0.1243 0.13125 0.11342 0.13125 0.11365 C 0.12591 0.09907 0.13242 0.11458 0.12239 0.1 C 0.11966 0.09606 0.11771 0.09051 0.11497 0.08657 C 0.11328 0.08449 0.11146 0.08264 0.10989 0.08009 C 0.10807 0.07662 0.1069 0.07199 0.10495 0.06898 C 0.10273 0.06527 0.1 0.06296 0.09739 0.05995 C 0.09622 0.05856 0.09466 0.05764 0.09375 0.05555 C 0.08255 0.03101 0.09375 0.05347 0.08489 0.04004 C 0.0832 0.03726 0.08177 0.03379 0.07995 0.03101 C 0.0776 0.02777 0.07487 0.02546 0.07239 0.02222 C 0.06914 0.01782 0.06588 0.01296 0.0625 0.00879 L 0.05495 3.7037E-6 C 0.05455 -0.00232 0.05481 -0.00533 0.05364 -0.00672 C 0.05156 -0.00926 0.04622 -0.01111 0.04622 -0.01088 C 0.04531 -0.01343 0.04492 -0.01644 0.04375 -0.01783 C 0.03346 -0.02894 0.03802 -0.01574 0.03489 -0.02662 L 0.0237 -0.03102 L 0.0237 -0.03334 " pathEditMode="relative" rAng="0" ptsTypes="AAAAAAAAAAAAAAAAAAAAAAAAAAAAAAAAAAAAAAAAAAAAAAAAAAAAAAAAAAAAAAAAAAAAAAAAAAAAAAAAAAAAAAAAAAAAAAAAAAAAAAAAAAAAAAAAAAAAAAAAAAAAAAAAAAAAAAAAAAAAAAAAAAAAAAAAAAAAAAAAAAAAAAAAAAAAAAAAAAAAAAAAAAAAAAAAAAAAAAAAAAAAAAAAAAAAAA">
                                      <p:cBhvr>
                                        <p:cTn id="13" dur="15000" fill="hold"/>
                                        <p:tgtEl>
                                          <p:spTgt spid="5"/>
                                        </p:tgtEl>
                                        <p:attrNameLst>
                                          <p:attrName>ppt_x</p:attrName>
                                          <p:attrName>ppt_y</p:attrName>
                                        </p:attrNameLst>
                                      </p:cBhvr>
                                      <p:rCtr x="35182" y="-5231"/>
                                    </p:animMotion>
                                  </p:childTnLst>
                                </p:cTn>
                              </p:par>
                              <p:par>
                                <p:cTn id="14" presetID="0" presetClass="path" presetSubtype="0" accel="50000" decel="50000" fill="hold" nodeType="withEffect">
                                  <p:stCondLst>
                                    <p:cond delay="0"/>
                                  </p:stCondLst>
                                  <p:childTnLst>
                                    <p:animMotion origin="layout" path="M 1.45833E-6 2.59259E-6 L 1.45833E-6 0.00023 C 0.00091 -0.00741 0.00156 -0.01482 0.0026 -0.02222 C 0.00312 -0.02662 0.00443 -0.03102 0.00508 -0.03542 C 0.00664 -0.04676 0.00573 -0.04144 0.00755 -0.05116 C 0.00716 -0.06227 0.00755 -0.07338 0.00625 -0.08449 C 0.00521 -0.09422 0.00169 -0.09537 -0.00117 -0.10209 C -0.00443 -0.10972 -0.0043 -0.11459 -0.00873 -0.11991 C -0.00977 -0.1213 -0.0112 -0.12153 -0.0125 -0.12222 C -0.01784 -0.13635 -0.01315 -0.12547 -0.02617 -0.14445 C -0.02904 -0.14861 -0.03594 -0.15996 -0.03998 -0.16435 C -0.04154 -0.16621 -0.04349 -0.1669 -0.04492 -0.16875 C -0.04688 -0.1713 -0.04805 -0.17523 -0.05 -0.17778 C -0.05182 -0.18033 -0.05417 -0.18218 -0.05625 -0.18449 C -0.06081 -0.18935 -0.05951 -0.18912 -0.06498 -0.19329 C -0.07188 -0.19861 -0.07839 -0.19653 -0.0862 -0.2 L -0.09115 -0.20209 C -0.1 -0.2 -0.10886 -0.19954 -0.11745 -0.1956 C -0.12266 -0.19306 -0.125 -0.18565 -0.12865 -0.17986 C -0.13412 -0.17153 -0.13373 -0.17408 -0.13998 -0.16667 C -0.14544 -0.16019 -0.15221 -0.15602 -0.15625 -0.14653 C -0.15742 -0.14375 -0.15833 -0.14028 -0.1599 -0.13773 C -0.16172 -0.13496 -0.16432 -0.13357 -0.16615 -0.13102 C -0.17136 -0.12408 -0.16862 -0.1257 -0.1724 -0.11783 C -0.17396 -0.11459 -0.17617 -0.11227 -0.17748 -0.1088 C -0.18034 -0.10116 -0.18216 -0.09213 -0.1849 -0.08449 C -0.18672 -0.07963 -0.18919 -0.07547 -0.19115 -0.07107 C -0.19245 -0.06806 -0.19362 -0.06505 -0.19492 -0.06227 C -0.19688 -0.05834 -0.19935 -0.0551 -0.20117 -0.05116 C -0.20235 -0.04838 -0.20261 -0.04491 -0.20365 -0.04213 C -0.20469 -0.03959 -0.20638 -0.03797 -0.20742 -0.03542 C -0.2086 -0.03287 -0.20886 -0.02917 -0.2099 -0.02662 C -0.21172 -0.02246 -0.21432 -0.01945 -0.21615 -0.01551 C -0.21719 -0.01343 -0.21771 -0.01088 -0.21875 -0.0088 C -0.2207 -0.00486 -0.22305 -0.00162 -0.225 0.00231 C -0.22591 0.0044 -0.22643 0.00694 -0.22748 0.00903 C -0.23021 0.01435 -0.2336 0.01875 -0.2362 0.02453 C -0.24245 0.03842 -0.23906 0.03287 -0.24623 0.04236 C -0.24766 0.04722 -0.24909 0.05347 -0.25117 0.05787 C -0.25274 0.06111 -0.25456 0.06365 -0.25625 0.06666 C -0.25899 0.08125 -0.25651 0.07176 -0.26745 0.0912 C -0.26875 0.09328 -0.26966 0.09653 -0.27123 0.09791 C -0.27604 0.10208 -0.27578 0.10139 -0.27995 0.10671 C -0.28164 0.10879 -0.2832 0.11134 -0.2849 0.11342 C -0.2862 0.11504 -0.2875 0.1162 -0.28867 0.11782 C -0.29037 0.1199 -0.29193 0.12268 -0.29375 0.12453 C -0.30117 0.13217 -0.30143 0.13217 -0.30742 0.13565 C -0.30912 0.13773 -0.31055 0.14074 -0.3125 0.14236 C -0.31393 0.14375 -0.31576 0.14398 -0.31745 0.14444 C -0.3224 0.14606 -0.32748 0.14791 -0.33242 0.14884 C -0.34623 0.15208 -0.33906 0.15046 -0.35365 0.15347 C -0.3569 0.15532 -0.35899 0.15671 -0.3625 0.15787 C -0.36537 0.15879 -0.36823 0.15926 -0.37123 0.15995 L -0.4099 0.15787 C -0.4125 0.15764 -0.42578 0.15416 -0.42865 0.15347 C -0.42995 0.15254 -0.43112 0.15162 -0.43242 0.15115 C -0.4349 0.15023 -0.4375 0.15046 -0.43998 0.14884 C -0.44141 0.14815 -0.44232 0.14583 -0.44375 0.14444 C -0.45221 0.13611 -0.44909 0.14097 -0.45495 0.13333 C -0.45664 0.13125 -0.45846 0.1294 -0.4599 0.12662 C -0.46107 0.12477 -0.46133 0.12199 -0.4625 0.12014 C -0.46432 0.11666 -0.46654 0.11412 -0.46875 0.11111 C -0.46992 0.10949 -0.47136 0.10856 -0.4724 0.10671 C -0.47787 0.09699 -0.47682 0.09398 -0.48242 0.08889 C -0.4836 0.08796 -0.4849 0.0875 -0.4862 0.0868 C -0.49466 0.07176 -0.4849 0.0868 -0.49492 0.07778 C -0.49961 0.07361 -0.5 0.07014 -0.50365 0.06458 C -0.50482 0.06273 -0.50625 0.06157 -0.50742 0.05995 C -0.50912 0.05787 -0.51068 0.05509 -0.5125 0.05347 C -0.51445 0.05139 -0.51654 0.05023 -0.51875 0.04884 C -0.52201 0.04722 -0.52865 0.04444 -0.52865 0.04467 C -0.53698 0.04606 -0.54544 0.04583 -0.55365 0.04884 C -0.55534 0.04953 -0.56055 0.06319 -0.5612 0.06458 C -0.56354 0.06921 -0.56654 0.07291 -0.56875 0.07778 C -0.56992 0.08078 -0.5711 0.08403 -0.5724 0.0868 C -0.57526 0.09213 -0.578 0.09768 -0.58125 0.10231 C -0.5849 0.1074 -0.58906 0.1118 -0.59245 0.11782 C -0.59961 0.13055 -0.59271 0.12037 -0.6 0.12662 C -0.6013 0.12801 -0.60235 0.13009 -0.60365 0.13125 C -0.60703 0.13379 -0.61654 0.13518 -0.61875 0.13565 C -0.64219 0.13403 -0.6444 0.14213 -0.65742 0.12893 C -0.66302 0.12338 -0.65977 0.12569 -0.66485 0.11782 C -0.66875 0.1118 -0.67057 0.11157 -0.6737 0.1044 C -0.67552 0.10023 -0.67865 0.0912 -0.67865 0.09143 C -0.67956 0.08541 -0.68112 0.0743 -0.68112 0.06898 C -0.68112 0.04884 -0.68073 0.02893 -0.67995 0.00903 C -0.67982 0.00671 -0.67917 0.0044 -0.67865 0.00231 C -0.67774 -0.00185 -0.67552 -0.00949 -0.6737 -0.0132 C -0.67214 -0.01644 -0.67031 -0.01898 -0.66875 -0.02222 C -0.65573 -0.04792 -0.67097 -0.0213 -0.65873 -0.04005 C -0.65729 -0.0419 -0.65638 -0.04491 -0.65495 -0.04653 C -0.65378 -0.04792 -0.65235 -0.04769 -0.65117 -0.04885 C -0.64987 -0.05 -0.64883 -0.05209 -0.6474 -0.05324 C -0.64544 -0.0551 -0.64323 -0.05602 -0.64115 -0.05764 C -0.63815 -0.06042 -0.63555 -0.06435 -0.63242 -0.06667 C -0.62969 -0.06875 -0.62656 -0.06945 -0.6237 -0.07107 C -0.61576 -0.0757 -0.61979 -0.07454 -0.61367 -0.07778 C -0.61198 -0.07847 -0.61029 -0.07917 -0.60873 -0.07986 C -0.60365 -0.08264 -0.60104 -0.08496 -0.59623 -0.08658 C -0.59323 -0.0875 -0.59037 -0.0882 -0.5875 -0.08889 C -0.58151 -0.09236 -0.57956 -0.09422 -0.5737 -0.0956 C -0.56237 -0.09815 -0.5625 -0.09676 -0.55248 -0.1 C -0.55078 -0.10047 -0.54909 -0.10116 -0.5474 -0.10209 C -0.54362 -0.10417 -0.54011 -0.10741 -0.5362 -0.1088 C -0.52344 -0.11343 -0.53516 -0.1088 -0.52617 -0.1132 C -0.51524 -0.11875 -0.52643 -0.1125 -0.51745 -0.11783 C -0.51198 -0.13241 -0.51836 -0.11597 -0.5112 -0.13102 C -0.5099 -0.1338 -0.50886 -0.13727 -0.50742 -0.14005 C -0.50586 -0.14306 -0.50404 -0.1456 -0.50248 -0.14885 C -0.49219 -0.16968 -0.50443 -0.14607 -0.49623 -0.16667 C -0.48594 -0.19213 -0.49935 -0.15162 -0.48867 -0.18218 C -0.48776 -0.18496 -0.48711 -0.1882 -0.4862 -0.19097 C -0.48542 -0.19329 -0.48438 -0.19537 -0.48373 -0.19769 C -0.48307 -0.19977 -0.48294 -0.20232 -0.48242 -0.2044 C -0.47956 -0.21621 -0.48034 -0.20949 -0.47865 -0.21991 C -0.47826 -0.22292 -0.478 -0.22593 -0.47748 -0.22894 C -0.47617 -0.23658 -0.47487 -0.24422 -0.4724 -0.25116 C -0.47136 -0.25417 -0.46992 -0.25695 -0.46875 -0.25996 C -0.46784 -0.26204 -0.46732 -0.26482 -0.46615 -0.26667 C -0.46511 -0.26852 -0.46354 -0.26945 -0.4625 -0.27107 C -0.46107 -0.27315 -0.46016 -0.27593 -0.45873 -0.27778 C -0.45677 -0.28033 -0.45456 -0.28218 -0.45248 -0.28449 C -0.45117 -0.28588 -0.45013 -0.28773 -0.4487 -0.28889 C -0.44623 -0.29074 -0.44375 -0.2919 -0.44115 -0.29329 C -0.43998 -0.29398 -0.43867 -0.29514 -0.4375 -0.2956 C -0.42826 -0.29885 -0.43333 -0.29722 -0.4224 -0.3 C -0.40417 -0.31297 -0.41615 -0.30602 -0.37617 -0.30209 C -0.37448 -0.30209 -0.37292 -0.3007 -0.37123 -0.3 C -0.36914 -0.29908 -0.36706 -0.29861 -0.36498 -0.29769 C -0.36159 -0.2963 -0.35833 -0.29445 -0.35495 -0.29329 C -0.35287 -0.2926 -0.35078 -0.2919 -0.3487 -0.29097 C -0.3474 -0.29051 -0.34623 -0.28959 -0.34492 -0.28889 C -0.34336 -0.28797 -0.34154 -0.28773 -0.33998 -0.28658 C -0.33815 -0.28542 -0.33672 -0.28334 -0.3349 -0.28218 C -0.33294 -0.28102 -0.33073 -0.28079 -0.32865 -0.27986 C -0.32253 -0.27709 -0.32708 -0.27801 -0.31992 -0.27338 C -0.31836 -0.27222 -0.31654 -0.27222 -0.31498 -0.27107 C -0.31133 -0.26875 -0.30925 -0.26597 -0.30625 -0.26227 C -0.30534 -0.25996 -0.30456 -0.25764 -0.30365 -0.25556 C -0.30208 -0.25162 -0.30013 -0.24838 -0.2987 -0.24445 C -0.29805 -0.24236 -0.29792 -0.23982 -0.2974 -0.23773 C -0.29675 -0.23472 -0.2957 -0.23195 -0.29492 -0.22894 C -0.29401 -0.22523 -0.29349 -0.2213 -0.29245 -0.21783 C -0.2918 -0.21528 -0.29063 -0.21343 -0.28998 -0.21111 C -0.28841 -0.20579 -0.28867 -0.20116 -0.2875 -0.1956 C -0.28685 -0.19236 -0.28581 -0.18959 -0.2849 -0.18658 C -0.28451 -0.18287 -0.28425 -0.17917 -0.28373 -0.17547 C -0.28333 -0.17315 -0.28268 -0.17107 -0.28242 -0.16875 C -0.2819 -0.16435 -0.28164 -0.15996 -0.28125 -0.15556 C -0.28047 -0.14815 -0.27956 -0.14074 -0.27865 -0.13334 C -0.27852 -0.13102 -0.27682 -0.11621 -0.27617 -0.1132 C -0.26823 -0.0794 -0.27474 -0.10926 -0.26615 -0.08449 C -0.26419 -0.07871 -0.26263 -0.07269 -0.2612 -0.06667 C -0.26042 -0.06297 -0.2599 -0.0588 -0.25873 -0.05556 C -0.25742 -0.05209 -0.25521 -0.04977 -0.25365 -0.04653 C -0.25274 -0.04468 -0.25221 -0.0419 -0.25117 -0.04005 C -0.24974 -0.03727 -0.24766 -0.03588 -0.24623 -0.03334 C -0.24518 -0.03148 -0.24466 -0.02871 -0.24375 -0.02662 C -0.23529 -0.00903 -0.2418 -0.02709 -0.23242 -0.0044 C -0.22943 0.00301 -0.2293 0.00833 -0.225 0.01342 C -0.22383 0.01458 -0.2224 0.01481 -0.22123 0.01551 C -0.21302 0.03518 -0.22292 0.01389 -0.20495 0.03773 C -0.20326 0.04004 -0.20169 0.04236 -0.2 0.04444 C -0.19792 0.04699 -0.1957 0.04884 -0.19375 0.05115 C -0.19115 0.05393 -0.18867 0.05717 -0.1862 0.05995 C -0.1849 0.06157 -0.1836 0.06296 -0.18242 0.06458 C -0.17044 0.08055 -0.18503 0.05995 -0.1724 0.08217 C -0.17057 0.08565 -0.1681 0.08773 -0.16615 0.0912 C -0.16432 0.09444 -0.16315 0.09907 -0.1612 0.10231 C -0.15938 0.10509 -0.15703 0.10648 -0.15495 0.10903 C -0.15326 0.11111 -0.15156 0.11319 -0.15 0.11551 C -0.13815 0.13403 -0.15221 0.11574 -0.13867 0.13125 C -0.1349 0.13541 -0.13177 0.1419 -0.12748 0.14444 C -0.12175 0.14791 -0.125 0.14629 -0.11745 0.14884 C -0.11498 0.15115 -0.1125 0.1537 -0.1099 0.15555 C -0.10833 0.15671 -0.10664 0.15694 -0.10495 0.15787 C -0.10287 0.15903 -0.10078 0.16088 -0.0987 0.16227 C -0.09375 0.16551 -0.08373 0.17106 -0.08373 0.17129 C -0.0806 0.17662 -0.07761 0.18287 -0.0737 0.1868 C -0.07175 0.18865 -0.06953 0.18958 -0.06745 0.1912 C -0.06289 0.20347 -0.06732 0.19398 -0.05742 0.2044 C -0.05573 0.20648 -0.05443 0.20972 -0.05248 0.21111 C -0.04935 0.21342 -0.0457 0.21365 -0.04245 0.21551 C -0.04076 0.21666 -0.03919 0.21898 -0.0375 0.22014 C -0.03542 0.22129 -0.03333 0.22129 -0.03125 0.22222 C -0.02995 0.22291 -0.02878 0.22384 -0.02748 0.22453 C -0.02578 0.22546 -0.02409 0.22592 -0.0224 0.22662 C -0.0112 0.22523 0.00052 0.22778 0.01133 0.22222 C 0.01445 0.2206 0.01484 0.21227 0.01627 0.20671 C 0.01745 0.20254 0.01771 0.19768 0.01875 0.19328 C 0.01979 0.18958 0.02148 0.18611 0.02252 0.18217 C 0.02318 0.18009 0.02318 0.17778 0.02383 0.17569 C 0.02448 0.17315 0.02565 0.17129 0.0263 0.16898 C 0.02734 0.16551 0.02825 0.15671 0.02877 0.15347 C 0.02917 0.15115 0.02969 0.14884 0.03008 0.14676 C 0.02969 0.12083 0.02995 0.0949 0.02877 0.06898 C 0.02864 0.06597 0.02344 0.05694 0.02252 0.05555 C 0.02018 0.05231 0.0151 0.04676 0.0151 0.04699 L 0.01002 0.03333 C 0.00781 0.02754 0.00716 0.02477 0.00377 0.02014 C 0.00143 0.01666 -0.00091 0.01296 -0.00365 0.01111 L -0.00742 0.00903 C -0.00873 0.00671 -0.01003 0.00463 -0.0112 0.00231 C -0.01432 -0.0044 -0.01354 -0.00556 -0.01615 -0.0132 C -0.01771 -0.01783 -0.01927 -0.02246 -0.02123 -0.02662 C -0.02188 -0.02801 -0.02774 -0.04051 -0.02865 -0.04445 C -0.03386 -0.06505 -0.02761 -0.05139 -0.0362 -0.06667 C -0.03698 -0.07037 -0.03776 -0.07408 -0.03867 -0.07778 C -0.04167 -0.08912 -0.04388 -0.09445 -0.04623 -0.10672 C -0.04727 -0.1125 -0.04753 -0.11852 -0.0487 -0.12431 C -0.05013 -0.13125 -0.05208 -0.13773 -0.05365 -0.14445 C -0.05456 -0.14815 -0.05534 -0.15185 -0.05625 -0.15556 C -0.0569 -0.15857 -0.05807 -0.16135 -0.05873 -0.16435 C -0.05938 -0.16736 -0.05951 -0.17037 -0.0599 -0.17338 C -0.06185 -0.18472 -0.06263 -0.18704 -0.06498 -0.19769 C -0.06458 -0.2125 -0.06471 -0.22755 -0.06367 -0.24213 C -0.06302 -0.25232 -0.06029 -0.25139 -0.05625 -0.25556 C -0.05156 -0.26019 -0.053 -0.26065 -0.0474 -0.26435 C -0.04453 -0.26644 -0.0375 -0.26806 -0.0349 -0.26875 C -0.01784 -0.26806 -0.00078 -0.26875 0.01627 -0.26667 C 0.01797 -0.26644 0.02305 -0.25695 0.02383 -0.25556 C 0.0276 -0.24746 0.02747 -0.24121 0.03125 -0.23102 L 0.03385 -0.22431 C 0.03424 -0.22153 0.03437 -0.21829 0.03502 -0.21551 C 0.03568 -0.2125 0.03698 -0.20972 0.0375 -0.20672 C 0.03802 -0.20371 0.03984 -0.1794 0.03997 -0.17778 C 0.03919 -0.12894 0.04127 -0.12732 0.0375 -0.09769 C 0.03711 -0.09468 0.03698 -0.09167 0.03633 -0.08889 C 0.03568 -0.08635 0.0345 -0.08449 0.03385 -0.08218 C 0.0332 -0.0801 0.03333 -0.07732 0.03255 -0.07547 C 0.03164 -0.07338 0.03008 -0.07246 0.02877 -0.07107 C 0.02799 -0.06806 0.02721 -0.06505 0.0263 -0.06227 C 0.02513 -0.05903 0.02357 -0.05648 0.02252 -0.05324 C 0.02187 -0.05116 0.02187 -0.04861 0.02135 -0.04653 C 0.01849 -0.03658 0.01732 -0.03519 0.0138 -0.02662 C 0.00937 -0.01574 0.01341 -0.02361 0.00755 -0.0132 C 0.00508 2.59259E-6 0.0082 -0.0132 0.0026 2.59259E-6 C 0.00104 0.00347 1.45833E-6 0.0074 -0.00117 0.01111 C -0.00235 0.01967 -0.00182 0.02014 -0.00495 0.02662 C -0.00846 0.03403 -0.00886 0.03171 -0.0112 0.04004 C -0.01146 0.04074 -0.0112 0.04143 -0.0112 0.04236 L -0.02865 0.03773 " pathEditMode="relative" rAng="0" ptsTypes="AAAAAAAAAAAAAAAAAAAAAAAAAAAAAAAAAAAAAAAAAAAAAAAAAAAAAAAAAAAAAAAAAAAAAAAAAAAAAAAAAAAAAAAAAAAAAAAAAAAAAAAAAAAAAAAAAAAAAAAAAAAAAAAAAAAAAAAAAAAAAAAAAAAAAAAAAAAAAAAAAAAAAAAAAAAAAAAAAAAAAAAAAAAAAAAAAAAAAAAAAAAAAAAAAAAAAAAAAAAAAAAAAAAAAAAAAAAAAAAAAA">
                                      <p:cBhvr>
                                        <p:cTn id="15" dur="15000" fill="hold"/>
                                        <p:tgtEl>
                                          <p:spTgt spid="6"/>
                                        </p:tgtEl>
                                        <p:attrNameLst>
                                          <p:attrName>ppt_x</p:attrName>
                                          <p:attrName>ppt_y</p:attrName>
                                        </p:attrNameLst>
                                      </p:cBhvr>
                                      <p:rCtr x="-32057" y="-4051"/>
                                    </p:animMotion>
                                  </p:childTnLst>
                                </p:cTn>
                              </p:par>
                              <p:par>
                                <p:cTn id="16" presetID="0" presetClass="path" presetSubtype="0" accel="50000" decel="50000" fill="hold" nodeType="withEffect">
                                  <p:stCondLst>
                                    <p:cond delay="0"/>
                                  </p:stCondLst>
                                  <p:childTnLst>
                                    <p:animMotion origin="layout" path="M 2.08333E-6 -1.48148E-6 L 2.08333E-6 0.00023 C 0.00195 -0.01504 0.0013 -0.01782 0.00495 -0.02893 C 0.00651 -0.03333 0.00911 -0.03704 0.01002 -0.04213 C 0.01263 -0.05579 0.00963 -0.0412 0.0138 -0.05764 C 0.01471 -0.06134 0.01549 -0.06504 0.01627 -0.06875 C 0.01666 -0.07106 0.01693 -0.07338 0.01745 -0.07546 C 0.01823 -0.07801 0.01914 -0.07986 0.02005 -0.08217 C 0.02083 -0.08819 0.02096 -0.09444 0.02252 -0.1 C 0.02565 -0.11088 0.02448 -0.10579 0.0263 -0.11551 C 0.02578 -0.1243 0.02565 -0.13333 0.025 -0.14213 C 0.02487 -0.14444 0.02461 -0.14699 0.0237 -0.14884 C 0.02096 -0.15509 0.00859 -0.17662 0.00377 -0.17986 C -0.00039 -0.18287 -0.00443 -0.18634 -0.00873 -0.18889 C -0.01003 -0.18958 -0.0112 -0.19051 -0.0125 -0.19097 C -0.01459 -0.1919 -0.01667 -0.19236 -0.01875 -0.19329 C -0.02005 -0.19398 -0.02123 -0.19491 -0.02253 -0.1956 C -0.03073 -0.19954 -0.03151 -0.19954 -0.0388 -0.20208 C -0.05495 -0.20139 -0.07123 -0.20139 -0.0875 -0.2 C -0.0888 -0.19977 -0.08998 -0.19838 -0.09128 -0.19768 C -0.09336 -0.19676 -0.09544 -0.19629 -0.09753 -0.1956 C -0.0987 -0.19398 -0.1 -0.19236 -0.1013 -0.19097 C -0.10287 -0.18935 -0.10469 -0.18866 -0.10625 -0.18657 C -0.12422 -0.16273 -0.09766 -0.19213 -0.11745 -0.17106 C -0.12461 -0.15208 -0.11302 -0.18194 -0.1263 -0.15324 C -0.13607 -0.13217 -0.1263 -0.14653 -0.1362 -0.13333 C -0.13711 -0.13032 -0.13763 -0.12708 -0.1388 -0.1243 C -0.13972 -0.12176 -0.14141 -0.12014 -0.14245 -0.11782 C -0.14388 -0.11504 -0.14518 -0.11204 -0.14623 -0.10879 C -0.14883 -0.10162 -0.15078 -0.09352 -0.15378 -0.08657 C -0.15495 -0.08356 -0.15638 -0.08102 -0.15755 -0.07778 C -0.15899 -0.07338 -0.15977 -0.06875 -0.1612 -0.06435 C -0.16237 -0.06134 -0.16393 -0.05879 -0.16498 -0.05555 C -0.16641 -0.05116 -0.16732 -0.04653 -0.16875 -0.04213 C -0.17031 -0.0375 -0.17227 -0.03356 -0.1737 -0.02893 C -0.18503 0.00648 -0.17435 -0.02268 -0.18125 -0.0044 C -0.18164 -0.00139 -0.18203 0.00162 -0.18255 0.0044 C -0.1849 0.01945 -0.18334 0.00255 -0.1862 0.02894 C -0.18724 0.03773 -0.18711 0.04699 -0.1888 0.05556 C -0.19063 0.06574 -0.18972 0.05996 -0.19128 0.07338 C -0.19037 0.10533 -0.19219 0.13773 -0.1888 0.16898 C -0.18789 0.17708 -0.18086 0.17917 -0.17878 0.18681 C -0.17787 0.18958 -0.17696 0.19259 -0.1763 0.1956 C -0.17539 0.19931 -0.17474 0.20301 -0.1737 0.20671 C -0.17279 0.21019 -0.16849 0.21991 -0.16745 0.22222 C -0.16667 0.22431 -0.16563 0.22662 -0.16498 0.22894 C -0.16302 0.23611 -0.16485 0.23588 -0.1612 0.24236 C -0.16016 0.24421 -0.15873 0.24514 -0.15755 0.24676 C -0.15664 0.24884 -0.15612 0.25139 -0.15495 0.25347 C -0.15013 0.26204 -0.1513 0.25833 -0.14623 0.26227 C -0.14453 0.26366 -0.14297 0.26528 -0.14128 0.26667 C -0.13919 0.26829 -0.13698 0.26921 -0.13503 0.27107 C -0.13321 0.27292 -0.13177 0.27593 -0.12995 0.27778 C -0.12617 0.28171 -0.12292 0.28264 -0.11875 0.28449 C -0.11055 0.29421 -0.1194 0.28449 -0.1112 0.29121 C -0.10781 0.29398 -0.10456 0.29699 -0.1013 0.3 C -0.09961 0.30162 -0.09779 0.30255 -0.09623 0.3044 C -0.09505 0.30602 -0.09388 0.30787 -0.09245 0.30903 C -0.09089 0.31019 -0.08919 0.31042 -0.0875 0.31111 C -0.07878 0.32153 -0.08802 0.31204 -0.06875 0.31783 C -0.06615 0.31852 -0.0638 0.32153 -0.0612 0.32222 C -0.04831 0.32546 -0.05547 0.32384 -0.03998 0.32662 C -0.02917 0.32593 -0.01836 0.3257 -0.00755 0.32454 C -0.00586 0.32431 0.00182 0.32107 0.00377 0.32014 C 0.00508 0.31945 0.00625 0.31829 0.00755 0.31783 C 0.03515 0.30695 0.00013 0.32222 0.02005 0.31343 C 0.02122 0.31181 0.02239 0.30996 0.0237 0.30903 C 0.02539 0.30764 0.02708 0.30741 0.02877 0.30671 C 0.04258 0.30093 0.03724 0.30278 0.0513 0.3 L 0.0625 0.29329 L 0.06627 0.29121 C 0.06745 0.29051 0.06875 0.28982 0.07005 0.28889 C 0.07213 0.2875 0.07409 0.28565 0.0763 0.28449 C 0.07825 0.28333 0.08047 0.2831 0.08255 0.28218 C 0.08385 0.28171 0.08502 0.28056 0.0862 0.28009 C 0.08958 0.27847 0.09297 0.27708 0.09622 0.2757 C 0.09791 0.27477 0.09961 0.27384 0.1013 0.27338 L 0.10755 0.27107 C 0.11002 0.27037 0.1125 0.26991 0.11497 0.26898 C 0.11666 0.26829 0.11836 0.26736 0.12005 0.26667 L 0.13125 0.25116 C 0.13294 0.24884 0.13424 0.24537 0.1362 0.24445 L 0.14127 0.24236 L 0.1487 0.22894 C 0.15 0.22662 0.15143 0.22477 0.15247 0.22222 C 0.15846 0.2081 0.15534 0.21667 0.1612 0.1956 C 0.16211 0.19259 0.16328 0.18982 0.1638 0.18681 L 0.16497 0.17778 C 0.16653 0.14375 0.16758 0.12523 0.16758 0.08681 C 0.16758 0.04815 0.16706 0.00972 0.16627 -0.02893 C 0.16627 -0.03032 0.16432 -0.04213 0.1638 -0.04444 C 0.16315 -0.04676 0.16211 -0.04884 0.1612 -0.05116 C 0.16081 -0.05486 0.16107 -0.05879 0.16002 -0.06227 C 0.15807 -0.06875 0.15508 -0.07407 0.15247 -0.07986 C 0.15091 -0.08379 0.1487 -0.0868 0.14752 -0.09097 C 0.14284 -0.10764 0.14765 -0.09305 0.14127 -0.10671 C 0.14036 -0.10879 0.13958 -0.11111 0.1388 -0.11319 C 0.13528 -0.12199 0.13203 -0.13079 0.12747 -0.13773 C 0.12591 -0.14028 0.12435 -0.14259 0.12252 -0.14444 C 0.12005 -0.14699 0.11758 -0.1493 0.11497 -0.15116 C 0.11302 -0.15231 0.11081 -0.15254 0.10872 -0.15324 C 0.10703 -0.15393 0.10547 -0.15463 0.10377 -0.15555 C 0.1013 -0.15694 0.0987 -0.15856 0.09622 -0.15995 L 0.09245 -0.16227 C 0.08255 -0.16134 0.07252 -0.16157 0.0625 -0.15995 C 0.05911 -0.15949 0.05247 -0.15555 0.05247 -0.15532 C 0.04401 -0.14028 0.04791 -0.1456 0.04127 -0.13773 C 0.03581 -0.11852 0.04245 -0.13773 0.03372 -0.1243 C 0.03216 -0.12199 0.03138 -0.11829 0.02995 -0.11551 C 0.0289 -0.11319 0.0276 -0.11088 0.0263 -0.10879 C 0.02304 -0.10417 0.01875 -0.10139 0.01627 -0.0956 C 0.0138 -0.08958 0.01107 -0.08403 0.00872 -0.07778 C 0.00794 -0.07546 0.00716 -0.07315 0.00625 -0.07106 C 0.00508 -0.06875 0.00364 -0.0669 0.00247 -0.06435 C -0.00235 -0.05417 0.0026 -0.06088 -0.00378 -0.05116 C -0.00534 -0.04861 -0.00716 -0.04699 -0.00873 -0.04444 C -0.01133 -0.04028 -0.0138 -0.03542 -0.01628 -0.03102 C -0.01745 -0.02893 -0.01862 -0.02639 -0.02005 -0.0243 C -0.02435 -0.01852 -0.02526 -0.01805 -0.02878 -0.01111 C -0.03086 -0.00671 -0.03307 -0.00254 -0.03503 0.00232 C -0.0418 0.01898 -0.04727 0.03773 -0.05495 0.05347 C -0.0612 0.06597 -0.06732 0.07871 -0.0737 0.09121 C -0.09883 0.13958 -0.07201 0.08588 -0.09505 0.12662 C -0.09766 0.13148 -0.09987 0.13727 -0.10248 0.14236 C -0.10821 0.15278 -0.11446 0.1625 -0.12005 0.17338 C -0.1237 0.18079 -0.12696 0.18912 -0.13125 0.1956 C -0.1349 0.20116 -0.13998 0.20347 -0.14375 0.20903 C -0.14766 0.21458 -0.15026 0.22269 -0.15378 0.22894 C -0.15768 0.23588 -0.16185 0.24259 -0.16628 0.24884 C -0.1711 0.25579 -0.1836 0.27176 -0.18998 0.27778 C -0.19284 0.28056 -0.19584 0.28218 -0.1987 0.28449 C -0.20209 0.28727 -0.20534 0.29051 -0.20873 0.29329 C -0.21081 0.29514 -0.21289 0.29607 -0.21498 0.29792 C -0.21758 0.29977 -0.21979 0.30278 -0.22253 0.3044 C -0.24597 0.31898 -0.24154 0.31458 -0.26628 0.32014 C -0.27214 0.3213 -0.278 0.32269 -0.28373 0.32454 C -0.28789 0.3257 -0.29206 0.32801 -0.29623 0.32894 C -0.30248 0.33033 -0.30873 0.33033 -0.31498 0.33125 C -0.32956 0.33033 -0.34427 0.33148 -0.35873 0.32894 C -0.35912 0.32894 -0.36745 0.31968 -0.36875 0.31783 C -0.37383 0.31065 -0.37982 0.30486 -0.38373 0.2956 C -0.38399 0.29491 -0.39688 0.26458 -0.39753 0.26227 L -0.4013 0.24676 C -0.40547 0.20509 -0.40534 0.21991 -0.4 0.15787 C -0.39974 0.15463 -0.39818 0.15208 -0.39753 0.14884 C -0.39649 0.14468 -0.39623 0.13958 -0.39505 0.13565 C -0.39375 0.13148 -0.3918 0.12801 -0.38998 0.12454 C -0.36875 0.08472 -0.37617 0.09514 -0.35 0.07107 C -0.34336 0.06505 -0.33672 0.05926 -0.32995 0.05347 C -0.32669 0.05046 -0.32357 0.0463 -0.32005 0.04445 C -0.29571 0.03148 -0.32018 0.04398 -0.28998 0.03125 C -0.27826 0.02616 -0.28021 0.02361 -0.26498 0.02222 C -0.23047 0.01898 -0.19584 0.01806 -0.1612 0.01551 C -0.15287 0.01505 -0.14453 0.01412 -0.1362 0.01343 C -0.1125 0.00486 -0.12474 0.00833 -0.0737 0.01343 C -0.06953 0.01366 -0.06537 0.01574 -0.0612 0.01783 C -0.05443 0.02107 -0.05586 0.02384 -0.0487 0.02454 C -0.04128 0.025 -0.03373 0.02454 -0.0263 0.02454 L -0.0263 0.02477 " pathEditMode="relative" rAng="0" ptsTypes="AAAAAAAAAAAAAAAAAAAAAAAAAAAAAAAAAAAAAAAAAAAAAAAAAAAAAAAAAAAAAAAAAAAAAAAAAAAAAAAAAAAAAAAAAAAAAAAAAAAAAAAAAAAAAAAAAAAAAAAAAAAAAAAAAAAAAAAAAAAAAAAAAAAAAAAAAAAAAAA">
                                      <p:cBhvr>
                                        <p:cTn id="17" dur="15000" fill="hold"/>
                                        <p:tgtEl>
                                          <p:spTgt spid="7"/>
                                        </p:tgtEl>
                                        <p:attrNameLst>
                                          <p:attrName>ppt_x</p:attrName>
                                          <p:attrName>ppt_y</p:attrName>
                                        </p:attrNameLst>
                                      </p:cBhvr>
                                      <p:rCtr x="-11836" y="6458"/>
                                    </p:animMotion>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showWhenStopped="0">
                <p:cTn id="18" repeatCount="indefinite" fill="hold" display="0">
                  <p:stCondLst>
                    <p:cond delay="indefinite"/>
                  </p:stCondLst>
                  <p:endCondLst>
                    <p:cond evt="onStopAudio" delay="0">
                      <p:tgtEl>
                        <p:sldTgt/>
                      </p:tgtEl>
                    </p:cond>
                  </p:endCondLst>
                </p:cTn>
                <p:tgtEl>
                  <p:spTgt spid="9"/>
                </p:tgtEl>
              </p:cMediaNode>
            </p:audio>
            <p:audio>
              <p:cMediaNode vol="80000" numSld="999" showWhenStopped="0">
                <p:cTn id="19"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2" name="Naslov 11"/>
          <p:cNvSpPr>
            <a:spLocks noGrp="1"/>
          </p:cNvSpPr>
          <p:nvPr>
            <p:ph type="title"/>
          </p:nvPr>
        </p:nvSpPr>
        <p:spPr/>
        <p:txBody>
          <a:bodyPr/>
          <a:lstStyle/>
          <a:p>
            <a:r>
              <a:rPr lang="sl-SI" dirty="0"/>
              <a:t>VIRI SLIK IN AVDIO POSNETKOV</a:t>
            </a:r>
          </a:p>
        </p:txBody>
      </p:sp>
      <p:sp>
        <p:nvSpPr>
          <p:cNvPr id="13" name="Označba mesta vsebine 12"/>
          <p:cNvSpPr>
            <a:spLocks noGrp="1"/>
          </p:cNvSpPr>
          <p:nvPr>
            <p:ph idx="1"/>
          </p:nvPr>
        </p:nvSpPr>
        <p:spPr>
          <a:xfrm>
            <a:off x="838200" y="1825625"/>
            <a:ext cx="10515600" cy="4765298"/>
          </a:xfrm>
        </p:spPr>
        <p:txBody>
          <a:bodyPr>
            <a:normAutofit fontScale="55000" lnSpcReduction="20000"/>
          </a:bodyPr>
          <a:lstStyle/>
          <a:p>
            <a:pPr marL="0" indent="0">
              <a:buNone/>
            </a:pPr>
            <a:r>
              <a:rPr lang="sl-SI" dirty="0"/>
              <a:t>SLIKE</a:t>
            </a:r>
          </a:p>
          <a:p>
            <a:r>
              <a:rPr lang="sl-SI" dirty="0">
                <a:hlinkClick r:id="rId2"/>
              </a:rPr>
              <a:t>https://www.pngitem.com/pimgs/m/135-1354195_light-blue-butterfly-clipart-red-butterfly-vector-png.png</a:t>
            </a:r>
            <a:endParaRPr lang="sl-SI" dirty="0"/>
          </a:p>
          <a:p>
            <a:r>
              <a:rPr lang="sl-SI" dirty="0">
                <a:hlinkClick r:id="rId3"/>
              </a:rPr>
              <a:t>https://cdn.clipart.email/7d7aa70a573995a50619ec1800ede016_white-butterfly-clipart_600-550.png</a:t>
            </a:r>
            <a:endParaRPr lang="sl-SI" dirty="0"/>
          </a:p>
          <a:p>
            <a:r>
              <a:rPr lang="sl-SI" dirty="0">
                <a:hlinkClick r:id="rId4"/>
              </a:rPr>
              <a:t>https://clipartart.com/images/butterfly-yellow-clipart-4.jpg</a:t>
            </a:r>
            <a:r>
              <a:rPr lang="sl-SI" dirty="0"/>
              <a:t> </a:t>
            </a:r>
          </a:p>
          <a:p>
            <a:r>
              <a:rPr lang="sl-SI" dirty="0">
                <a:hlinkClick r:id="rId5"/>
              </a:rPr>
              <a:t>https://webstockreview.net/images/land-clipart-7.jpg</a:t>
            </a:r>
            <a:endParaRPr lang="sl-SI" dirty="0"/>
          </a:p>
          <a:p>
            <a:r>
              <a:rPr lang="sl-SI" dirty="0">
                <a:hlinkClick r:id="rId6"/>
              </a:rPr>
              <a:t>https://i.gifer.com/4V0h.gif</a:t>
            </a:r>
            <a:r>
              <a:rPr lang="sl-SI" dirty="0"/>
              <a:t> </a:t>
            </a:r>
          </a:p>
          <a:p>
            <a:r>
              <a:rPr lang="sl-SI" dirty="0">
                <a:hlinkClick r:id="rId7"/>
              </a:rPr>
              <a:t>https://i.pinimg.com/originals/62/cb/bf/62cbbf3021778f2f6db1320a261fb88b.gif</a:t>
            </a:r>
            <a:r>
              <a:rPr lang="sl-SI" dirty="0"/>
              <a:t> </a:t>
            </a:r>
          </a:p>
          <a:p>
            <a:r>
              <a:rPr lang="sl-SI" dirty="0">
                <a:hlinkClick r:id="rId8"/>
              </a:rPr>
              <a:t>https://media1.tenor.com/images/3a4355ca3314170b516c494bdc534dfa/tenor.gif?itemid=11002658</a:t>
            </a:r>
            <a:r>
              <a:rPr lang="sl-SI" dirty="0"/>
              <a:t> </a:t>
            </a:r>
          </a:p>
          <a:p>
            <a:r>
              <a:rPr lang="sl-SI" dirty="0">
                <a:hlinkClick r:id="rId9"/>
              </a:rPr>
              <a:t>https://www.festivalclaca.cat/imgfv/m/41-414380_red-flower-border-clip-art-free-clipart-images.png</a:t>
            </a:r>
            <a:r>
              <a:rPr lang="sl-SI" dirty="0"/>
              <a:t> </a:t>
            </a:r>
          </a:p>
          <a:p>
            <a:r>
              <a:rPr lang="sl-SI" dirty="0">
                <a:hlinkClick r:id="rId10"/>
              </a:rPr>
              <a:t>https://library.kissclipart.com/20180901/wlw/kissclipart-calla-lily-clipart-arum-lily-clip-art-5132e914bcbb3a61.jpg</a:t>
            </a:r>
            <a:r>
              <a:rPr lang="sl-SI" dirty="0"/>
              <a:t> </a:t>
            </a:r>
          </a:p>
          <a:p>
            <a:r>
              <a:rPr lang="sl-SI" dirty="0">
                <a:hlinkClick r:id="rId11"/>
              </a:rPr>
              <a:t>https://i.pinimg.com/originals/a5/9a/fd/a59afd235b53841b18524f7c0f2735e8.png</a:t>
            </a:r>
            <a:r>
              <a:rPr lang="sl-SI" dirty="0"/>
              <a:t> </a:t>
            </a:r>
          </a:p>
          <a:p>
            <a:endParaRPr lang="sl-SI" dirty="0"/>
          </a:p>
          <a:p>
            <a:pPr marL="0" indent="0">
              <a:buNone/>
            </a:pPr>
            <a:r>
              <a:rPr lang="sl-SI" dirty="0"/>
              <a:t>AVDIO</a:t>
            </a:r>
          </a:p>
          <a:p>
            <a:r>
              <a:rPr lang="sl-SI" dirty="0">
                <a:hlinkClick r:id="rId12"/>
              </a:rPr>
              <a:t>https://www.youtube.com/watch?v=-ThsexFES1g</a:t>
            </a:r>
            <a:endParaRPr lang="sl-SI" dirty="0"/>
          </a:p>
          <a:p>
            <a:r>
              <a:rPr lang="sl-SI" dirty="0">
                <a:hlinkClick r:id="rId13"/>
              </a:rPr>
              <a:t>https://www.youtube.com/watch?v=hG5i6XM6x7w</a:t>
            </a:r>
            <a:endParaRPr lang="sl-SI" dirty="0"/>
          </a:p>
          <a:p>
            <a:r>
              <a:rPr lang="sl-SI" dirty="0">
                <a:hlinkClick r:id="rId14"/>
              </a:rPr>
              <a:t>https://www.youtube.com/watch?v=QRyy89JTo88</a:t>
            </a:r>
            <a:endParaRPr lang="sl-SI" dirty="0"/>
          </a:p>
        </p:txBody>
      </p:sp>
    </p:spTree>
    <p:extLst>
      <p:ext uri="{BB962C8B-B14F-4D97-AF65-F5344CB8AC3E}">
        <p14:creationId xmlns:p14="http://schemas.microsoft.com/office/powerpoint/2010/main" val="2859069698"/>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460</Words>
  <Application>Microsoft Office PowerPoint</Application>
  <PresentationFormat>Širokozaslonsko</PresentationFormat>
  <Paragraphs>26</Paragraphs>
  <Slides>9</Slides>
  <Notes>0</Notes>
  <HiddenSlides>0</HiddenSlides>
  <MMClips>11</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9</vt:i4>
      </vt:variant>
    </vt:vector>
  </HeadingPairs>
  <TitlesOfParts>
    <vt:vector size="14" baseType="lpstr">
      <vt:lpstr>Arial</vt:lpstr>
      <vt:lpstr>Arial Narrow</vt:lpstr>
      <vt:lpstr>Calibri</vt:lpstr>
      <vt:lpstr>Calibri Light</vt:lpstr>
      <vt:lpstr>Officeova tema</vt:lpstr>
      <vt:lpstr>TRIJE METULJI</vt:lpstr>
      <vt:lpstr>PO TRATI SO LETALI TRIJE METULJI. EDEN JE BIL RDEČ, DRUGI BEL, TRETJI RUMEN. IMELI SO SE RADI. SKUPAJ SO LETALI, SKUPAJ SEDALI NA CVETOVE, SKUPAJ HODILI SPAT. NEKOČ JE ZAČELO DEŽEVATI. </vt:lpstr>
      <vt:lpstr>PowerPointova predstavitev</vt:lpstr>
      <vt:lpstr>METULJI SO ZLETELI K RDEČEMU MAKU IN GA PROSILI: »SKRIJ NAS V SVOJ CVET, DA SE NE ZMOČIMO!« MAK JE REKEL: »RDEČEGA SKRIJEM, OSTALA ZLETITA DRUGAM!« RDEČI METULJ JE ODVRNIL: »ČE NE VZAMEŠ VSEH TREH, TUDI JAZ NE STOPIM POD TVOJO STREHO.« </vt:lpstr>
      <vt:lpstr>METULJI SO ZLETELI K BELI LILIJI IN JO PROSILI: »SKRIJ NAS V SVOJ CVET, DA SE NE ZMOČIMO!« LILIJA JE REKLA: »BELEGA VZAMEM, OSTALA POLETITA DRUGAM!« BELI JE DEJAL: »ČE NE VZAMEŠ VSEH TREH, TUDI JAZ NE STOPIM POD TVOJO STREHO.«</vt:lpstr>
      <vt:lpstr>METULJI SO ZLETELI K RUMENEMU TULIPANU IN PROSILI: »SKRIJ NAS V SVOJ CVET, DA SE NE ZMOČIMO!« TODA TULIPAN JE REKEL: »RUMENEGA SKRIJEM, OSTALA POLETITA DRUGAM!« RUMENI PA JE ODVRNIL: »ČE NE VZAMEŠ VSEH TREH, TUDI JAZ NE STOPIM POD TVOJO STREHO.« </vt:lpstr>
      <vt:lpstr>TAKRAT SO SE PRETRGALI OBLAKI.</vt:lpstr>
      <vt:lpstr>PRIKAZALO SE JE SONCE. NASMEHNILO SE JE VSEMU SVETU. METULJI SO SE POSUŠILI. SPET SO SKUPNO POLETAVALI S CVETA NA CVET.            </vt:lpstr>
      <vt:lpstr>VIRI SLIK IN AVDIO POSNETKOV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HP</dc:creator>
  <cp:lastModifiedBy>P88 (Dani)</cp:lastModifiedBy>
  <cp:revision>37</cp:revision>
  <dcterms:created xsi:type="dcterms:W3CDTF">2020-03-25T12:06:36Z</dcterms:created>
  <dcterms:modified xsi:type="dcterms:W3CDTF">2020-11-22T22:17:38Z</dcterms:modified>
</cp:coreProperties>
</file>